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77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59" autoAdjust="0"/>
  </p:normalViewPr>
  <p:slideViewPr>
    <p:cSldViewPr snapToGrid="0">
      <p:cViewPr varScale="1">
        <p:scale>
          <a:sx n="88" d="100"/>
          <a:sy n="88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800A-B97F-48EA-8E84-92FE9AF3D826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3E900-039F-4442-A0A6-AA902EE85C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E900-039F-4442-A0A6-AA902EE85C6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77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process that can be used for Complex</a:t>
            </a:r>
            <a:r>
              <a:rPr lang="en-CA" baseline="0" dirty="0"/>
              <a:t> Care Planning – after the CGA</a:t>
            </a:r>
          </a:p>
          <a:p>
            <a:r>
              <a:rPr lang="en-CA" baseline="0" dirty="0"/>
              <a:t>Health protective Factors and development of the Wellness Plan</a:t>
            </a:r>
          </a:p>
          <a:p>
            <a:r>
              <a:rPr lang="en-CA" baseline="0" dirty="0"/>
              <a:t>Social prescribing for non clinical issues </a:t>
            </a:r>
          </a:p>
          <a:p>
            <a:r>
              <a:rPr lang="en-US" baseline="0" dirty="0"/>
              <a:t>Care planning can be done yearly for on going seniors care</a:t>
            </a:r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7EB23-51C2-4003-8939-909BFA24A2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8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Social prescribing – NEW in FH -  is a non medical intervention that is helpful for vulnerable and at risk seniors </a:t>
            </a:r>
          </a:p>
          <a:p>
            <a:r>
              <a:rPr lang="en-CA" dirty="0"/>
              <a:t>Partnership with United Way and CBSS</a:t>
            </a:r>
          </a:p>
          <a:p>
            <a:r>
              <a:rPr lang="en-CA" dirty="0"/>
              <a:t>We work with GPs to help identify the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CC48-0BC8-4D3D-AC76-FA10A8D4B05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5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identify and measure Frailty as a Proxy for Healthy Aging and living well.</a:t>
            </a:r>
          </a:p>
          <a:p>
            <a:r>
              <a:rPr lang="en-CA" dirty="0"/>
              <a:t>Frailty increases all by itself just by aging – if do nothing increases by 4.5% per year, doubles</a:t>
            </a:r>
            <a:r>
              <a:rPr lang="en-CA" baseline="0" dirty="0"/>
              <a:t> in 15 years; 30 to 45; 45 to 60 , 60 to 75 and lastly 75 to 90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B0DC9-75A5-4F9F-8DE5-BE062898FF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2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Early identification of social vulnerability</a:t>
            </a:r>
          </a:p>
          <a:p>
            <a:r>
              <a:rPr lang="en-CA" dirty="0"/>
              <a:t>Proactive frailty assessment and care planning</a:t>
            </a:r>
          </a:p>
          <a:p>
            <a:r>
              <a:rPr lang="en-CA" dirty="0"/>
              <a:t>Connector is more than a ‘navigator’ </a:t>
            </a:r>
          </a:p>
          <a:p>
            <a:r>
              <a:rPr lang="en-CA" dirty="0"/>
              <a:t>Sets motivation, smart</a:t>
            </a:r>
            <a:r>
              <a:rPr lang="en-CA" baseline="0" dirty="0"/>
              <a:t> goals, reduce barriers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91103-3A89-4361-A4E2-6F59A04EF84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69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community has similar activity </a:t>
            </a:r>
            <a:r>
              <a:rPr lang="en-US" dirty="0" err="1"/>
              <a:t>centres</a:t>
            </a:r>
            <a:r>
              <a:rPr lang="en-US" dirty="0"/>
              <a:t>.  In my community…. Intergenerational kitchen</a:t>
            </a:r>
          </a:p>
          <a:p>
            <a:r>
              <a:rPr lang="en-US" dirty="0"/>
              <a:t>Excursions</a:t>
            </a:r>
          </a:p>
          <a:p>
            <a:r>
              <a:rPr lang="en-US" dirty="0"/>
              <a:t>Games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E900-039F-4442-A0A6-AA902EE85C6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89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Billing information regarding Care planning</a:t>
            </a:r>
            <a:r>
              <a:rPr lang="en-US" baseline="0" dirty="0"/>
              <a:t> with local home health team; yearly CCP fee; </a:t>
            </a:r>
            <a:r>
              <a:rPr lang="en-US" baseline="0" dirty="0" err="1"/>
              <a:t>councelling</a:t>
            </a:r>
            <a:r>
              <a:rPr lang="en-US" baseline="0" dirty="0"/>
              <a:t> sessions </a:t>
            </a:r>
            <a:r>
              <a:rPr lang="en-US" baseline="0" dirty="0" err="1"/>
              <a:t>etc</a:t>
            </a:r>
            <a:r>
              <a:rPr lang="en-US" baseline="0" dirty="0"/>
              <a:t> re Social Prescribing</a:t>
            </a:r>
          </a:p>
          <a:p>
            <a:r>
              <a:rPr lang="en-US" baseline="0" dirty="0"/>
              <a:t>Referral to SP on Pathways with local NGOs and the referral forms</a:t>
            </a:r>
          </a:p>
          <a:p>
            <a:r>
              <a:rPr lang="en-US" baseline="0" dirty="0"/>
              <a:t>Ongoing support of SP through connection of SCC with Division</a:t>
            </a:r>
            <a:endParaRPr lang="en-CA" dirty="0"/>
          </a:p>
          <a:p>
            <a:r>
              <a:rPr lang="en-CA" dirty="0"/>
              <a:t>PSP QI project – leads to CME credits and sessional funds for your time to set up CARES for ongoing</a:t>
            </a:r>
            <a:r>
              <a:rPr lang="en-CA" baseline="0" dirty="0"/>
              <a:t> care of your seniors over the years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19337-18F9-4714-8903-C9B747CC3E4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8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FI over the years</a:t>
            </a:r>
          </a:p>
          <a:p>
            <a:r>
              <a:rPr lang="en-US" dirty="0"/>
              <a:t>Motivational interviews, goal setting with seniors to improve health protective factors</a:t>
            </a:r>
          </a:p>
          <a:p>
            <a:r>
              <a:rPr lang="en-US" dirty="0"/>
              <a:t>UW evaluation for social prescribing, health outcomes and </a:t>
            </a:r>
            <a:r>
              <a:rPr lang="en-US" dirty="0" err="1"/>
              <a:t>QoL</a:t>
            </a:r>
            <a:r>
              <a:rPr lang="en-US" dirty="0"/>
              <a:t> measures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E900-039F-4442-A0A6-AA902EE85C6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87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know our population is aging and we see it in our practices.  We are living</a:t>
            </a:r>
            <a:r>
              <a:rPr lang="en-CA" baseline="0" dirty="0"/>
              <a:t> longer but spending the last 8-10 years </a:t>
            </a:r>
            <a:r>
              <a:rPr lang="en-CA" baseline="0"/>
              <a:t>with frailty</a:t>
            </a:r>
            <a:endParaRPr lang="en-CA" dirty="0"/>
          </a:p>
          <a:p>
            <a:r>
              <a:rPr lang="en-CA" dirty="0"/>
              <a:t>Provide some further</a:t>
            </a:r>
            <a:r>
              <a:rPr lang="en-CA" baseline="0" dirty="0"/>
              <a:t> tools to address healthy aging in your patients</a:t>
            </a:r>
          </a:p>
          <a:p>
            <a:r>
              <a:rPr lang="en-CA" baseline="0" dirty="0"/>
              <a:t>As population ages, we notice patients, living at risk, becoming frail over time</a:t>
            </a:r>
          </a:p>
          <a:p>
            <a:r>
              <a:rPr lang="en-CA" baseline="0" dirty="0"/>
              <a:t>As PCP we follow patients over decades and are best positioned to intervene early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19337-18F9-4714-8903-C9B747CC3E4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5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Variability in aging, mortality rate increases as people get older</a:t>
            </a:r>
          </a:p>
          <a:p>
            <a:r>
              <a:rPr lang="en-CA" dirty="0"/>
              <a:t>We all know about the ‘super seniors’</a:t>
            </a:r>
          </a:p>
          <a:p>
            <a:r>
              <a:rPr lang="en-CA" dirty="0"/>
              <a:t>The Blue Zone in parts of the world where long life is the norm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7EB23-51C2-4003-8939-909BFA24A2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2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the Clinical Frailty Score described earlier, one may not LOOK</a:t>
            </a:r>
            <a:r>
              <a:rPr lang="en-CA" baseline="0" dirty="0"/>
              <a:t> frail until  you are more advanced</a:t>
            </a:r>
          </a:p>
          <a:p>
            <a:r>
              <a:rPr lang="en-CA" baseline="0" dirty="0"/>
              <a:t>So need to be proactive – identify the frailty, measure it and intervene before it becomes advanced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CC48-0BC8-4D3D-AC76-FA10A8D4B05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1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Song X, </a:t>
            </a:r>
            <a:r>
              <a:rPr lang="en-CA" baseline="0" dirty="0" err="1"/>
              <a:t>Mitnitski</a:t>
            </a:r>
            <a:r>
              <a:rPr lang="en-CA" baseline="0" dirty="0"/>
              <a:t> A, Rockwood K. Prevalence and 10-year outcomes of frailty in older adults in relation to deficit accumulation. Journal of the American Geriatrics Society 2010; 58(4): 681-7.</a:t>
            </a:r>
          </a:p>
          <a:p>
            <a:r>
              <a:rPr lang="en-CA" baseline="0" dirty="0"/>
              <a:t>0-0.08 = Non frail</a:t>
            </a:r>
          </a:p>
          <a:p>
            <a:r>
              <a:rPr lang="en-CA" baseline="0" dirty="0"/>
              <a:t>0.25 or higher = frail</a:t>
            </a:r>
            <a:endParaRPr lang="en-CA" dirty="0"/>
          </a:p>
          <a:p>
            <a:r>
              <a:rPr lang="en-CA" dirty="0"/>
              <a:t>Can be a reflection of biological aging rather</a:t>
            </a:r>
            <a:r>
              <a:rPr lang="en-CA" baseline="0" dirty="0"/>
              <a:t> than chronological aging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7EB23-51C2-4003-8939-909BFA24A2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9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67"/>
              </a:spcAft>
            </a:pPr>
            <a:r>
              <a:rPr lang="en-CA" sz="1500" dirty="0"/>
              <a:t>CARES partnerships include: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dirty="0"/>
              <a:t>Divisions of Family Practice 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dirty="0"/>
              <a:t>University of Dalhousie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dirty="0"/>
              <a:t>Nova Scotia Health Authority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dirty="0"/>
              <a:t>University of Victoria’s Institute on Aging and Lifelong Health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dirty="0"/>
              <a:t>Canadian Foundation for Health Care Improvement</a:t>
            </a:r>
          </a:p>
          <a:p>
            <a:pPr marL="702738" lvl="1" indent="-270283">
              <a:buFont typeface="Wingdings" panose="05000000000000000000" pitchFamily="2" charset="2"/>
              <a:buChar char="§"/>
            </a:pPr>
            <a:r>
              <a:rPr lang="en-CA" sz="1300" b="1" dirty="0"/>
              <a:t>Canadian Frailty Network</a:t>
            </a:r>
            <a:endParaRPr lang="en-CA" sz="15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6D14C-7D4C-4772-8C3C-0124F6AA1A8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Evidence based CGA open in patients chart through our work with EMR Vendors.  It has been time and resource intensive</a:t>
            </a:r>
            <a:r>
              <a:rPr lang="en-CA" baseline="0" dirty="0"/>
              <a:t> so we wish to share with other community physicians.</a:t>
            </a:r>
            <a:endParaRPr lang="en-CA" dirty="0"/>
          </a:p>
          <a:p>
            <a:r>
              <a:rPr lang="en-US" dirty="0"/>
              <a:t>EMR agnostic Stand alone version also available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19337-18F9-4714-8903-C9B747CC3E4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4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what we</a:t>
            </a:r>
            <a:r>
              <a:rPr lang="en-CA" baseline="0" dirty="0"/>
              <a:t> use as the rapid screen for CARES intervention – CFS 4-6</a:t>
            </a:r>
            <a:endParaRPr lang="en-CA" dirty="0"/>
          </a:p>
          <a:p>
            <a:r>
              <a:rPr lang="en-CA" dirty="0"/>
              <a:t>It is Frailty – the dark</a:t>
            </a:r>
            <a:r>
              <a:rPr lang="en-CA" baseline="0" dirty="0"/>
              <a:t> side of aging – the opposite of Healthy Aging</a:t>
            </a:r>
          </a:p>
          <a:p>
            <a:r>
              <a:rPr lang="en-CA" baseline="0" dirty="0"/>
              <a:t>It seems inevitable but research shows us that it is not</a:t>
            </a:r>
          </a:p>
          <a:p>
            <a:r>
              <a:rPr lang="en-CA" baseline="0" dirty="0"/>
              <a:t>We now identify Frailty and have come up with definitions that we can all agree on; This is a Frailty Scale developed by Dr Ken Rockwood – used widely</a:t>
            </a:r>
          </a:p>
          <a:p>
            <a:r>
              <a:rPr lang="en-CA" baseline="0" dirty="0"/>
              <a:t>CFS 1 – 9</a:t>
            </a:r>
          </a:p>
          <a:p>
            <a:r>
              <a:rPr lang="en-US" baseline="0" dirty="0"/>
              <a:t>We can grade frailty from the very fit – level 1  and onto higher levels of frailty and dependence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CC48-0BC8-4D3D-AC76-FA10A8D4B05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1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171" indent="-162171" defTabSz="864908">
              <a:buFont typeface="Arial" panose="020B0604020202020204" pitchFamily="34" charset="0"/>
              <a:buChar char="•"/>
              <a:defRPr/>
            </a:pPr>
            <a:r>
              <a:rPr lang="en-CA" b="0" dirty="0"/>
              <a:t>Collaboration with Rockwood</a:t>
            </a:r>
          </a:p>
          <a:p>
            <a:pPr marL="162171" indent="-162171">
              <a:buFont typeface="Arial" panose="020B0604020202020204" pitchFamily="34" charset="0"/>
              <a:buChar char="•"/>
            </a:pPr>
            <a:r>
              <a:rPr lang="en-CA" b="0" dirty="0"/>
              <a:t>Electronic c-CGA, integrated in GP</a:t>
            </a:r>
            <a:r>
              <a:rPr lang="en-CA" b="0" baseline="0" dirty="0"/>
              <a:t> Office EMR</a:t>
            </a:r>
          </a:p>
          <a:p>
            <a:pPr marL="162171" indent="-162171">
              <a:buFont typeface="Arial" panose="020B0604020202020204" pitchFamily="34" charset="0"/>
              <a:buChar char="•"/>
            </a:pPr>
            <a:r>
              <a:rPr lang="en-CA" b="0" baseline="0" dirty="0"/>
              <a:t>Team based care with PCNs and PMHJs</a:t>
            </a:r>
          </a:p>
          <a:p>
            <a:pPr marL="162171" indent="-162171">
              <a:buFont typeface="Arial" panose="020B0604020202020204" pitchFamily="34" charset="0"/>
              <a:buChar char="•"/>
            </a:pPr>
            <a:r>
              <a:rPr lang="en-US" b="0" baseline="0" dirty="0"/>
              <a:t>Can be done yearly – like the Rourke pediatric assessment record – yearly senior CC record and CCP</a:t>
            </a:r>
          </a:p>
          <a:p>
            <a:pPr marL="162171" indent="-162171">
              <a:buFont typeface="Arial" panose="020B0604020202020204" pitchFamily="34" charset="0"/>
              <a:buChar char="•"/>
            </a:pPr>
            <a:r>
              <a:rPr lang="en-US" b="0" baseline="0" dirty="0"/>
              <a:t>Outcome is the opportunity for Care Planning</a:t>
            </a:r>
            <a:endParaRPr lang="en-CA" b="0" baseline="0" dirty="0"/>
          </a:p>
          <a:p>
            <a:pPr marL="162171" indent="-162171">
              <a:buFont typeface="Arial" panose="020B0604020202020204" pitchFamily="34" charset="0"/>
              <a:buChar char="•"/>
            </a:pPr>
            <a:endParaRPr lang="en-CA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6D14C-7D4C-4772-8C3C-0124F6AA1A8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04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5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57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4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FHpp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11480800" y="6643688"/>
            <a:ext cx="711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71A0888A-29E2-4C1A-9259-8CCC724640B8}" type="slidenum">
              <a:rPr lang="en-US" altLang="en-US" sz="800" b="1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905000"/>
            <a:ext cx="10261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10668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13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83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41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67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03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34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40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3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8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899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381000"/>
            <a:ext cx="2590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81000"/>
            <a:ext cx="75692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7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97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3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41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60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64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9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39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1221-2BE2-4ADA-9A14-09F93AA6B4F0}" type="datetimeFigureOut">
              <a:rPr lang="en-CA" smtClean="0"/>
              <a:t>2021-02-17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4F6C-AF3E-412E-867F-01A76D81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Hppt slide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81000"/>
            <a:ext cx="741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0"/>
            <a:ext cx="1036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29"/>
          <p:cNvSpPr txBox="1">
            <a:spLocks noChangeArrowheads="1"/>
          </p:cNvSpPr>
          <p:nvPr/>
        </p:nvSpPr>
        <p:spPr bwMode="auto">
          <a:xfrm>
            <a:off x="11480800" y="6643688"/>
            <a:ext cx="711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E2C4E5B-4233-4595-B80D-2FE7ED20C38A}" type="slidenum">
              <a:rPr lang="en-US" altLang="en-US" sz="800" b="1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11480800" y="6643688"/>
            <a:ext cx="711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74C32DA6-2602-4B5B-9AC4-2A0F34085C6A}" type="slidenum">
              <a:rPr lang="en-US" altLang="en-US" sz="800" b="1" smtClean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800" b="1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3200">
          <a:solidFill>
            <a:srgbClr val="074B8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800">
          <a:solidFill>
            <a:srgbClr val="074B8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400">
          <a:solidFill>
            <a:srgbClr val="074B8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94F00"/>
        </a:buClr>
        <a:buFont typeface="Wingdings" pitchFamily="2" charset="2"/>
        <a:buChar char="§"/>
        <a:defRPr sz="2000">
          <a:solidFill>
            <a:srgbClr val="074B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carebc.ca/our-work/coordinating-complex-care-for-older-adul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obbiS@uwlm.ca" TargetMode="External"/><Relationship Id="rId2" Type="http://schemas.openxmlformats.org/officeDocument/2006/relationships/hyperlink" Target="mailto:Grace.park@fraserhealth.ca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350982"/>
            <a:ext cx="10261600" cy="3024909"/>
          </a:xfrm>
        </p:spPr>
        <p:txBody>
          <a:bodyPr/>
          <a:lstStyle/>
          <a:p>
            <a:r>
              <a:rPr lang="en-CA" dirty="0"/>
              <a:t>CARES and Frailty in Primary </a:t>
            </a:r>
            <a:r>
              <a:rPr lang="en-CA" dirty="0" err="1"/>
              <a:t>Careg</a:t>
            </a:r>
            <a:br>
              <a:rPr lang="en-CA" dirty="0"/>
            </a:br>
            <a:br>
              <a:rPr lang="en-CA" dirty="0"/>
            </a:br>
            <a:r>
              <a:rPr lang="en-US" u="sng" dirty="0">
                <a:hlinkClick r:id="rId3"/>
              </a:rPr>
              <a:t>Coordinating Complex Care Initiative</a:t>
            </a:r>
            <a:br>
              <a:rPr lang="en-CA" dirty="0"/>
            </a:br>
            <a:r>
              <a:rPr lang="en-US" dirty="0"/>
              <a:t>“Frailty Management in Primary Care, the CARES Model” </a:t>
            </a:r>
            <a:br>
              <a:rPr lang="en-CA" dirty="0"/>
            </a:br>
            <a:r>
              <a:rPr lang="en-US" sz="1800" dirty="0"/>
              <a:t>February 16, 2021</a:t>
            </a:r>
            <a:br>
              <a:rPr lang="en-CA" dirty="0"/>
            </a:br>
            <a:r>
              <a:rPr lang="en-US" dirty="0"/>
              <a:t> 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4027055"/>
            <a:ext cx="10668000" cy="988290"/>
          </a:xfrm>
        </p:spPr>
        <p:txBody>
          <a:bodyPr>
            <a:noAutofit/>
          </a:bodyPr>
          <a:lstStyle/>
          <a:p>
            <a:r>
              <a:rPr lang="en-CA" sz="2000" dirty="0"/>
              <a:t>Dr Grace H Park</a:t>
            </a:r>
          </a:p>
          <a:p>
            <a:r>
              <a:rPr lang="en-CA" sz="2000" dirty="0"/>
              <a:t>Regional Medical Director Home Health</a:t>
            </a:r>
          </a:p>
        </p:txBody>
      </p:sp>
    </p:spTree>
    <p:extLst>
      <p:ext uri="{BB962C8B-B14F-4D97-AF65-F5344CB8AC3E}">
        <p14:creationId xmlns:p14="http://schemas.microsoft.com/office/powerpoint/2010/main" val="293622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34" y="44624"/>
            <a:ext cx="6556690" cy="706090"/>
          </a:xfrm>
        </p:spPr>
        <p:txBody>
          <a:bodyPr/>
          <a:lstStyle/>
          <a:p>
            <a:r>
              <a:rPr lang="en-US" altLang="en-US" sz="4000" dirty="0"/>
              <a:t>Frailty Assessment Tools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772816"/>
            <a:ext cx="4536504" cy="4840466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RN, LPN Administered Tools:</a:t>
            </a:r>
          </a:p>
          <a:p>
            <a:pPr marL="395478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800" dirty="0"/>
              <a:t>Montreal Cognitive Assessment (MoCA) - </a:t>
            </a:r>
            <a:r>
              <a:rPr lang="en-US" sz="1800" dirty="0"/>
              <a:t>Nasreddine, Z. (2003) </a:t>
            </a:r>
            <a:r>
              <a:rPr lang="en-US" sz="1800" b="1" u="sng" dirty="0">
                <a:solidFill>
                  <a:srgbClr val="FF0000"/>
                </a:solidFill>
              </a:rPr>
              <a:t>or</a:t>
            </a:r>
            <a:endParaRPr lang="en-US" altLang="en-US" sz="1800" b="1" u="sng" dirty="0">
              <a:solidFill>
                <a:srgbClr val="FF0000"/>
              </a:solidFill>
            </a:endParaRPr>
          </a:p>
          <a:p>
            <a:pPr marL="395478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1800" dirty="0"/>
              <a:t>Mini-Cog – </a:t>
            </a:r>
            <a:r>
              <a:rPr lang="en-US" altLang="en-US" sz="1800" dirty="0" err="1"/>
              <a:t>Borson</a:t>
            </a:r>
            <a:r>
              <a:rPr lang="en-US" altLang="en-US" sz="1800" dirty="0"/>
              <a:t> </a:t>
            </a:r>
            <a:r>
              <a:rPr lang="en-US" sz="1800" dirty="0"/>
              <a:t>(2016)</a:t>
            </a:r>
            <a:endParaRPr lang="en-US" altLang="en-US" sz="1800" dirty="0"/>
          </a:p>
          <a:p>
            <a:pPr marL="395478" indent="-285750">
              <a:defRPr/>
            </a:pPr>
            <a:r>
              <a:rPr lang="en-US" altLang="en-US" sz="1800" dirty="0"/>
              <a:t>Five Times Sit to Stand Test - </a:t>
            </a:r>
            <a:r>
              <a:rPr lang="en-US" sz="1800" dirty="0" err="1"/>
              <a:t>Guralnik</a:t>
            </a:r>
            <a:r>
              <a:rPr lang="en-US" sz="1800" dirty="0"/>
              <a:t> (2000)</a:t>
            </a:r>
          </a:p>
          <a:p>
            <a:pPr marL="395478" indent="-285750">
              <a:defRPr/>
            </a:pPr>
            <a:r>
              <a:rPr lang="en-US" sz="1800" dirty="0"/>
              <a:t>Delegated </a:t>
            </a:r>
            <a:r>
              <a:rPr lang="en-US" sz="1800" dirty="0" err="1"/>
              <a:t>eCGA</a:t>
            </a:r>
            <a:r>
              <a:rPr lang="en-US" sz="1800" dirty="0"/>
              <a:t> sections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Physician Administered Tools: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395478" indent="-285750">
              <a:defRPr/>
            </a:pPr>
            <a:r>
              <a:rPr lang="en-US" altLang="en-US" sz="1800" dirty="0"/>
              <a:t>Community Comprehensive Geriatric Assessment (CCGA) -</a:t>
            </a:r>
            <a:r>
              <a:rPr lang="en-US" sz="1800" dirty="0"/>
              <a:t>Geriatric Medicine Research, Dalhousie University (2016)</a:t>
            </a:r>
          </a:p>
          <a:p>
            <a:pPr marL="395478" indent="-285750">
              <a:defRPr/>
            </a:pPr>
            <a:endParaRPr lang="en-US" altLang="en-US" sz="1800" dirty="0"/>
          </a:p>
          <a:p>
            <a:pPr marL="109728" indent="0"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Medical Office Assistant</a:t>
            </a:r>
          </a:p>
          <a:p>
            <a:pPr marL="395478" indent="-285750">
              <a:defRPr/>
            </a:pPr>
            <a:r>
              <a:rPr lang="en-US" altLang="en-US" sz="1800" dirty="0"/>
              <a:t>Faxes coaching referral form to Self-Management BC, social prescribing </a:t>
            </a:r>
            <a:r>
              <a:rPr lang="en-US" altLang="en-US" sz="1800" dirty="0" err="1"/>
              <a:t>req</a:t>
            </a:r>
            <a:endParaRPr lang="en-US" altLang="en-US" sz="1800" dirty="0"/>
          </a:p>
          <a:p>
            <a:pPr marL="395478" indent="-285750">
              <a:defRPr/>
            </a:pPr>
            <a:r>
              <a:rPr lang="en-US" altLang="en-US" sz="1800" dirty="0"/>
              <a:t>IADL, ADL deficit fields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17" y="1729161"/>
            <a:ext cx="4352840" cy="481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01 DAL FullMark-B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6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DE65-258F-4501-B4EC-9CCBDD57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196" y="114682"/>
            <a:ext cx="7396882" cy="1295400"/>
          </a:xfrm>
        </p:spPr>
        <p:txBody>
          <a:bodyPr>
            <a:normAutofit/>
          </a:bodyPr>
          <a:lstStyle/>
          <a:p>
            <a:r>
              <a:rPr lang="en-CA" dirty="0"/>
              <a:t>Approach to Care Plan Development</a:t>
            </a:r>
            <a:endParaRPr lang="en-CA" sz="2600" dirty="0"/>
          </a:p>
        </p:txBody>
      </p:sp>
      <p:sp>
        <p:nvSpPr>
          <p:cNvPr id="6" name="Rectangle 5"/>
          <p:cNvSpPr/>
          <p:nvPr/>
        </p:nvSpPr>
        <p:spPr>
          <a:xfrm>
            <a:off x="1530434" y="1740738"/>
            <a:ext cx="8237975" cy="525442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98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28592" y="1997574"/>
            <a:ext cx="7588313" cy="4525907"/>
            <a:chOff x="219479" y="868414"/>
            <a:chExt cx="8422887" cy="5526469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sp>
          <p:nvSpPr>
            <p:cNvPr id="8" name="Rectangle 22"/>
            <p:cNvSpPr/>
            <p:nvPr/>
          </p:nvSpPr>
          <p:spPr>
            <a:xfrm>
              <a:off x="1901226" y="1105020"/>
              <a:ext cx="5893218" cy="3350139"/>
            </a:xfrm>
            <a:custGeom>
              <a:avLst/>
              <a:gdLst>
                <a:gd name="connsiteX0" fmla="*/ 0 w 2199190"/>
                <a:gd name="connsiteY0" fmla="*/ 0 h 1469985"/>
                <a:gd name="connsiteX1" fmla="*/ 2199190 w 2199190"/>
                <a:gd name="connsiteY1" fmla="*/ 0 h 1469985"/>
                <a:gd name="connsiteX2" fmla="*/ 2199190 w 2199190"/>
                <a:gd name="connsiteY2" fmla="*/ 1469985 h 1469985"/>
                <a:gd name="connsiteX3" fmla="*/ 0 w 2199190"/>
                <a:gd name="connsiteY3" fmla="*/ 1469985 h 1469985"/>
                <a:gd name="connsiteX4" fmla="*/ 0 w 2199190"/>
                <a:gd name="connsiteY4" fmla="*/ 0 h 1469985"/>
                <a:gd name="connsiteX0" fmla="*/ 462987 w 2199190"/>
                <a:gd name="connsiteY0" fmla="*/ 0 h 2176041"/>
                <a:gd name="connsiteX1" fmla="*/ 2199190 w 2199190"/>
                <a:gd name="connsiteY1" fmla="*/ 706056 h 2176041"/>
                <a:gd name="connsiteX2" fmla="*/ 2199190 w 2199190"/>
                <a:gd name="connsiteY2" fmla="*/ 2176041 h 2176041"/>
                <a:gd name="connsiteX3" fmla="*/ 0 w 2199190"/>
                <a:gd name="connsiteY3" fmla="*/ 2176041 h 2176041"/>
                <a:gd name="connsiteX4" fmla="*/ 462987 w 2199190"/>
                <a:gd name="connsiteY4" fmla="*/ 0 h 2176041"/>
                <a:gd name="connsiteX0" fmla="*/ 1296364 w 3032567"/>
                <a:gd name="connsiteY0" fmla="*/ 0 h 2176041"/>
                <a:gd name="connsiteX1" fmla="*/ 3032567 w 3032567"/>
                <a:gd name="connsiteY1" fmla="*/ 706056 h 2176041"/>
                <a:gd name="connsiteX2" fmla="*/ 3032567 w 3032567"/>
                <a:gd name="connsiteY2" fmla="*/ 2176041 h 2176041"/>
                <a:gd name="connsiteX3" fmla="*/ 0 w 3032567"/>
                <a:gd name="connsiteY3" fmla="*/ 972274 h 2176041"/>
                <a:gd name="connsiteX4" fmla="*/ 1296364 w 3032567"/>
                <a:gd name="connsiteY4" fmla="*/ 0 h 2176041"/>
                <a:gd name="connsiteX0" fmla="*/ 1273215 w 3009418"/>
                <a:gd name="connsiteY0" fmla="*/ 0 h 2176041"/>
                <a:gd name="connsiteX1" fmla="*/ 3009418 w 3009418"/>
                <a:gd name="connsiteY1" fmla="*/ 706056 h 2176041"/>
                <a:gd name="connsiteX2" fmla="*/ 3009418 w 3009418"/>
                <a:gd name="connsiteY2" fmla="*/ 2176041 h 2176041"/>
                <a:gd name="connsiteX3" fmla="*/ 0 w 3009418"/>
                <a:gd name="connsiteY3" fmla="*/ 972274 h 2176041"/>
                <a:gd name="connsiteX4" fmla="*/ 1273215 w 3009418"/>
                <a:gd name="connsiteY4" fmla="*/ 0 h 2176041"/>
                <a:gd name="connsiteX0" fmla="*/ 1273215 w 3009418"/>
                <a:gd name="connsiteY0" fmla="*/ 0 h 2176041"/>
                <a:gd name="connsiteX1" fmla="*/ 3009418 w 3009418"/>
                <a:gd name="connsiteY1" fmla="*/ 706056 h 2176041"/>
                <a:gd name="connsiteX2" fmla="*/ 3009418 w 3009418"/>
                <a:gd name="connsiteY2" fmla="*/ 2176041 h 2176041"/>
                <a:gd name="connsiteX3" fmla="*/ 0 w 3009418"/>
                <a:gd name="connsiteY3" fmla="*/ 972274 h 2176041"/>
                <a:gd name="connsiteX4" fmla="*/ 1273215 w 3009418"/>
                <a:gd name="connsiteY4" fmla="*/ 0 h 2176041"/>
                <a:gd name="connsiteX0" fmla="*/ 1273215 w 3009418"/>
                <a:gd name="connsiteY0" fmla="*/ 0 h 2037145"/>
                <a:gd name="connsiteX1" fmla="*/ 3009418 w 3009418"/>
                <a:gd name="connsiteY1" fmla="*/ 706056 h 2037145"/>
                <a:gd name="connsiteX2" fmla="*/ 2280213 w 3009418"/>
                <a:gd name="connsiteY2" fmla="*/ 2037145 h 2037145"/>
                <a:gd name="connsiteX3" fmla="*/ 0 w 3009418"/>
                <a:gd name="connsiteY3" fmla="*/ 972274 h 2037145"/>
                <a:gd name="connsiteX4" fmla="*/ 1273215 w 3009418"/>
                <a:gd name="connsiteY4" fmla="*/ 0 h 2037145"/>
                <a:gd name="connsiteX0" fmla="*/ 1273215 w 4629874"/>
                <a:gd name="connsiteY0" fmla="*/ 0 h 2257064"/>
                <a:gd name="connsiteX1" fmla="*/ 3009418 w 4629874"/>
                <a:gd name="connsiteY1" fmla="*/ 706056 h 2257064"/>
                <a:gd name="connsiteX2" fmla="*/ 4629874 w 4629874"/>
                <a:gd name="connsiteY2" fmla="*/ 2257064 h 2257064"/>
                <a:gd name="connsiteX3" fmla="*/ 0 w 4629874"/>
                <a:gd name="connsiteY3" fmla="*/ 972274 h 2257064"/>
                <a:gd name="connsiteX4" fmla="*/ 1273215 w 4629874"/>
                <a:gd name="connsiteY4" fmla="*/ 0 h 2257064"/>
                <a:gd name="connsiteX0" fmla="*/ 1273215 w 4629874"/>
                <a:gd name="connsiteY0" fmla="*/ 0 h 2257064"/>
                <a:gd name="connsiteX1" fmla="*/ 4606724 w 4629874"/>
                <a:gd name="connsiteY1" fmla="*/ 1701479 h 2257064"/>
                <a:gd name="connsiteX2" fmla="*/ 4629874 w 4629874"/>
                <a:gd name="connsiteY2" fmla="*/ 2257064 h 2257064"/>
                <a:gd name="connsiteX3" fmla="*/ 0 w 4629874"/>
                <a:gd name="connsiteY3" fmla="*/ 972274 h 2257064"/>
                <a:gd name="connsiteX4" fmla="*/ 1273215 w 4629874"/>
                <a:gd name="connsiteY4" fmla="*/ 0 h 2257064"/>
                <a:gd name="connsiteX0" fmla="*/ 1273215 w 4606724"/>
                <a:gd name="connsiteY0" fmla="*/ 0 h 2233915"/>
                <a:gd name="connsiteX1" fmla="*/ 4606724 w 4606724"/>
                <a:gd name="connsiteY1" fmla="*/ 1701479 h 2233915"/>
                <a:gd name="connsiteX2" fmla="*/ 4595150 w 4606724"/>
                <a:gd name="connsiteY2" fmla="*/ 2233915 h 2233915"/>
                <a:gd name="connsiteX3" fmla="*/ 0 w 4606724"/>
                <a:gd name="connsiteY3" fmla="*/ 972274 h 2233915"/>
                <a:gd name="connsiteX4" fmla="*/ 1273215 w 4606724"/>
                <a:gd name="connsiteY4" fmla="*/ 0 h 2233915"/>
                <a:gd name="connsiteX0" fmla="*/ 1273215 w 4606724"/>
                <a:gd name="connsiteY0" fmla="*/ 0 h 2652085"/>
                <a:gd name="connsiteX1" fmla="*/ 4606724 w 4606724"/>
                <a:gd name="connsiteY1" fmla="*/ 1701479 h 2652085"/>
                <a:gd name="connsiteX2" fmla="*/ 4595150 w 4606724"/>
                <a:gd name="connsiteY2" fmla="*/ 2233915 h 2652085"/>
                <a:gd name="connsiteX3" fmla="*/ 0 w 4606724"/>
                <a:gd name="connsiteY3" fmla="*/ 972274 h 2652085"/>
                <a:gd name="connsiteX4" fmla="*/ 1273215 w 4606724"/>
                <a:gd name="connsiteY4" fmla="*/ 0 h 2652085"/>
                <a:gd name="connsiteX0" fmla="*/ 1273215 w 4606724"/>
                <a:gd name="connsiteY0" fmla="*/ 0 h 2254023"/>
                <a:gd name="connsiteX1" fmla="*/ 4606724 w 4606724"/>
                <a:gd name="connsiteY1" fmla="*/ 1701479 h 2254023"/>
                <a:gd name="connsiteX2" fmla="*/ 4595150 w 4606724"/>
                <a:gd name="connsiteY2" fmla="*/ 2233915 h 2254023"/>
                <a:gd name="connsiteX3" fmla="*/ 2280213 w 4606724"/>
                <a:gd name="connsiteY3" fmla="*/ 2060294 h 2254023"/>
                <a:gd name="connsiteX4" fmla="*/ 0 w 4606724"/>
                <a:gd name="connsiteY4" fmla="*/ 972274 h 2254023"/>
                <a:gd name="connsiteX5" fmla="*/ 1273215 w 4606724"/>
                <a:gd name="connsiteY5" fmla="*/ 0 h 2254023"/>
                <a:gd name="connsiteX0" fmla="*/ 1273215 w 4606724"/>
                <a:gd name="connsiteY0" fmla="*/ 0 h 2233915"/>
                <a:gd name="connsiteX1" fmla="*/ 4606724 w 4606724"/>
                <a:gd name="connsiteY1" fmla="*/ 1701479 h 2233915"/>
                <a:gd name="connsiteX2" fmla="*/ 4595150 w 4606724"/>
                <a:gd name="connsiteY2" fmla="*/ 2233915 h 2233915"/>
                <a:gd name="connsiteX3" fmla="*/ 0 w 4606724"/>
                <a:gd name="connsiteY3" fmla="*/ 972274 h 2233915"/>
                <a:gd name="connsiteX4" fmla="*/ 1273215 w 4606724"/>
                <a:gd name="connsiteY4" fmla="*/ 0 h 2233915"/>
                <a:gd name="connsiteX0" fmla="*/ 1273215 w 4606724"/>
                <a:gd name="connsiteY0" fmla="*/ 0 h 2233915"/>
                <a:gd name="connsiteX1" fmla="*/ 4606724 w 4606724"/>
                <a:gd name="connsiteY1" fmla="*/ 1701479 h 2233915"/>
                <a:gd name="connsiteX2" fmla="*/ 4595150 w 4606724"/>
                <a:gd name="connsiteY2" fmla="*/ 2233915 h 2233915"/>
                <a:gd name="connsiteX3" fmla="*/ 0 w 4606724"/>
                <a:gd name="connsiteY3" fmla="*/ 972274 h 2233915"/>
                <a:gd name="connsiteX4" fmla="*/ 1273215 w 4606724"/>
                <a:gd name="connsiteY4" fmla="*/ 0 h 2233915"/>
                <a:gd name="connsiteX0" fmla="*/ 1273215 w 4606724"/>
                <a:gd name="connsiteY0" fmla="*/ 0 h 2587402"/>
                <a:gd name="connsiteX1" fmla="*/ 4606724 w 4606724"/>
                <a:gd name="connsiteY1" fmla="*/ 1701479 h 2587402"/>
                <a:gd name="connsiteX2" fmla="*/ 4595150 w 4606724"/>
                <a:gd name="connsiteY2" fmla="*/ 2233915 h 2587402"/>
                <a:gd name="connsiteX3" fmla="*/ 0 w 4606724"/>
                <a:gd name="connsiteY3" fmla="*/ 972274 h 2587402"/>
                <a:gd name="connsiteX4" fmla="*/ 1273215 w 4606724"/>
                <a:gd name="connsiteY4" fmla="*/ 0 h 2587402"/>
                <a:gd name="connsiteX0" fmla="*/ 1273215 w 4606724"/>
                <a:gd name="connsiteY0" fmla="*/ 0 h 2614608"/>
                <a:gd name="connsiteX1" fmla="*/ 4606724 w 4606724"/>
                <a:gd name="connsiteY1" fmla="*/ 1701479 h 2614608"/>
                <a:gd name="connsiteX2" fmla="*/ 4595150 w 4606724"/>
                <a:gd name="connsiteY2" fmla="*/ 2233915 h 2614608"/>
                <a:gd name="connsiteX3" fmla="*/ 0 w 4606724"/>
                <a:gd name="connsiteY3" fmla="*/ 972274 h 2614608"/>
                <a:gd name="connsiteX4" fmla="*/ 1273215 w 4606724"/>
                <a:gd name="connsiteY4" fmla="*/ 0 h 2614608"/>
                <a:gd name="connsiteX0" fmla="*/ 1273215 w 4606724"/>
                <a:gd name="connsiteY0" fmla="*/ 0 h 2590593"/>
                <a:gd name="connsiteX1" fmla="*/ 4606724 w 4606724"/>
                <a:gd name="connsiteY1" fmla="*/ 1701479 h 2590593"/>
                <a:gd name="connsiteX2" fmla="*/ 4595150 w 4606724"/>
                <a:gd name="connsiteY2" fmla="*/ 2233915 h 2590593"/>
                <a:gd name="connsiteX3" fmla="*/ 0 w 4606724"/>
                <a:gd name="connsiteY3" fmla="*/ 972274 h 2590593"/>
                <a:gd name="connsiteX4" fmla="*/ 1273215 w 4606724"/>
                <a:gd name="connsiteY4" fmla="*/ 0 h 2590593"/>
                <a:gd name="connsiteX0" fmla="*/ 1273215 w 4606724"/>
                <a:gd name="connsiteY0" fmla="*/ 0 h 2581023"/>
                <a:gd name="connsiteX1" fmla="*/ 4606724 w 4606724"/>
                <a:gd name="connsiteY1" fmla="*/ 1701479 h 2581023"/>
                <a:gd name="connsiteX2" fmla="*/ 4595150 w 4606724"/>
                <a:gd name="connsiteY2" fmla="*/ 2233915 h 2581023"/>
                <a:gd name="connsiteX3" fmla="*/ 0 w 4606724"/>
                <a:gd name="connsiteY3" fmla="*/ 972274 h 2581023"/>
                <a:gd name="connsiteX4" fmla="*/ 1273215 w 4606724"/>
                <a:gd name="connsiteY4" fmla="*/ 0 h 2581023"/>
                <a:gd name="connsiteX0" fmla="*/ 1273215 w 4606724"/>
                <a:gd name="connsiteY0" fmla="*/ 0 h 2581023"/>
                <a:gd name="connsiteX1" fmla="*/ 4606724 w 4606724"/>
                <a:gd name="connsiteY1" fmla="*/ 1701479 h 2581023"/>
                <a:gd name="connsiteX2" fmla="*/ 4595150 w 4606724"/>
                <a:gd name="connsiteY2" fmla="*/ 2233915 h 2581023"/>
                <a:gd name="connsiteX3" fmla="*/ 0 w 4606724"/>
                <a:gd name="connsiteY3" fmla="*/ 972274 h 2581023"/>
                <a:gd name="connsiteX4" fmla="*/ 1273215 w 4606724"/>
                <a:gd name="connsiteY4" fmla="*/ 0 h 2581023"/>
                <a:gd name="connsiteX0" fmla="*/ 1273215 w 4606724"/>
                <a:gd name="connsiteY0" fmla="*/ 0 h 2606083"/>
                <a:gd name="connsiteX1" fmla="*/ 4606724 w 4606724"/>
                <a:gd name="connsiteY1" fmla="*/ 1701479 h 2606083"/>
                <a:gd name="connsiteX2" fmla="*/ 4595150 w 4606724"/>
                <a:gd name="connsiteY2" fmla="*/ 2233915 h 2606083"/>
                <a:gd name="connsiteX3" fmla="*/ 0 w 4606724"/>
                <a:gd name="connsiteY3" fmla="*/ 972274 h 2606083"/>
                <a:gd name="connsiteX4" fmla="*/ 1273215 w 4606724"/>
                <a:gd name="connsiteY4" fmla="*/ 0 h 2606083"/>
                <a:gd name="connsiteX0" fmla="*/ 1273215 w 4606724"/>
                <a:gd name="connsiteY0" fmla="*/ 0 h 2574315"/>
                <a:gd name="connsiteX1" fmla="*/ 4606724 w 4606724"/>
                <a:gd name="connsiteY1" fmla="*/ 1701479 h 2574315"/>
                <a:gd name="connsiteX2" fmla="*/ 4595150 w 4606724"/>
                <a:gd name="connsiteY2" fmla="*/ 2233915 h 2574315"/>
                <a:gd name="connsiteX3" fmla="*/ 0 w 4606724"/>
                <a:gd name="connsiteY3" fmla="*/ 972274 h 2574315"/>
                <a:gd name="connsiteX4" fmla="*/ 1273215 w 4606724"/>
                <a:gd name="connsiteY4" fmla="*/ 0 h 2574315"/>
                <a:gd name="connsiteX0" fmla="*/ 1273215 w 4606724"/>
                <a:gd name="connsiteY0" fmla="*/ 0 h 2255797"/>
                <a:gd name="connsiteX1" fmla="*/ 4606724 w 4606724"/>
                <a:gd name="connsiteY1" fmla="*/ 1701479 h 2255797"/>
                <a:gd name="connsiteX2" fmla="*/ 4595150 w 4606724"/>
                <a:gd name="connsiteY2" fmla="*/ 2233915 h 2255797"/>
                <a:gd name="connsiteX3" fmla="*/ 2172806 w 4606724"/>
                <a:gd name="connsiteY3" fmla="*/ 1950760 h 2255797"/>
                <a:gd name="connsiteX4" fmla="*/ 0 w 4606724"/>
                <a:gd name="connsiteY4" fmla="*/ 972274 h 2255797"/>
                <a:gd name="connsiteX5" fmla="*/ 1273215 w 4606724"/>
                <a:gd name="connsiteY5" fmla="*/ 0 h 2255797"/>
                <a:gd name="connsiteX0" fmla="*/ 1273215 w 4606724"/>
                <a:gd name="connsiteY0" fmla="*/ 0 h 2255797"/>
                <a:gd name="connsiteX1" fmla="*/ 4606724 w 4606724"/>
                <a:gd name="connsiteY1" fmla="*/ 1701479 h 2255797"/>
                <a:gd name="connsiteX2" fmla="*/ 4595150 w 4606724"/>
                <a:gd name="connsiteY2" fmla="*/ 2233915 h 2255797"/>
                <a:gd name="connsiteX3" fmla="*/ 2172806 w 4606724"/>
                <a:gd name="connsiteY3" fmla="*/ 1950760 h 2255797"/>
                <a:gd name="connsiteX4" fmla="*/ 0 w 4606724"/>
                <a:gd name="connsiteY4" fmla="*/ 972274 h 2255797"/>
                <a:gd name="connsiteX5" fmla="*/ 1273215 w 4606724"/>
                <a:gd name="connsiteY5" fmla="*/ 0 h 2255797"/>
                <a:gd name="connsiteX0" fmla="*/ 1273215 w 4606724"/>
                <a:gd name="connsiteY0" fmla="*/ 0 h 2255797"/>
                <a:gd name="connsiteX1" fmla="*/ 4606724 w 4606724"/>
                <a:gd name="connsiteY1" fmla="*/ 1701479 h 2255797"/>
                <a:gd name="connsiteX2" fmla="*/ 4595150 w 4606724"/>
                <a:gd name="connsiteY2" fmla="*/ 2233915 h 2255797"/>
                <a:gd name="connsiteX3" fmla="*/ 2172806 w 4606724"/>
                <a:gd name="connsiteY3" fmla="*/ 1950760 h 2255797"/>
                <a:gd name="connsiteX4" fmla="*/ 0 w 4606724"/>
                <a:gd name="connsiteY4" fmla="*/ 972274 h 2255797"/>
                <a:gd name="connsiteX5" fmla="*/ 1273215 w 4606724"/>
                <a:gd name="connsiteY5" fmla="*/ 0 h 2255797"/>
                <a:gd name="connsiteX0" fmla="*/ 1273215 w 4606724"/>
                <a:gd name="connsiteY0" fmla="*/ 0 h 2255797"/>
                <a:gd name="connsiteX1" fmla="*/ 4606724 w 4606724"/>
                <a:gd name="connsiteY1" fmla="*/ 1701479 h 2255797"/>
                <a:gd name="connsiteX2" fmla="*/ 4595150 w 4606724"/>
                <a:gd name="connsiteY2" fmla="*/ 2233915 h 2255797"/>
                <a:gd name="connsiteX3" fmla="*/ 2172806 w 4606724"/>
                <a:gd name="connsiteY3" fmla="*/ 1950760 h 2255797"/>
                <a:gd name="connsiteX4" fmla="*/ 0 w 4606724"/>
                <a:gd name="connsiteY4" fmla="*/ 972274 h 2255797"/>
                <a:gd name="connsiteX5" fmla="*/ 1273215 w 4606724"/>
                <a:gd name="connsiteY5" fmla="*/ 0 h 2255797"/>
                <a:gd name="connsiteX0" fmla="*/ 1273215 w 4606724"/>
                <a:gd name="connsiteY0" fmla="*/ 0 h 2594644"/>
                <a:gd name="connsiteX1" fmla="*/ 4606724 w 4606724"/>
                <a:gd name="connsiteY1" fmla="*/ 1701479 h 2594644"/>
                <a:gd name="connsiteX2" fmla="*/ 4595150 w 4606724"/>
                <a:gd name="connsiteY2" fmla="*/ 2233915 h 2594644"/>
                <a:gd name="connsiteX3" fmla="*/ 2172806 w 4606724"/>
                <a:gd name="connsiteY3" fmla="*/ 1950760 h 2594644"/>
                <a:gd name="connsiteX4" fmla="*/ 0 w 4606724"/>
                <a:gd name="connsiteY4" fmla="*/ 972274 h 2594644"/>
                <a:gd name="connsiteX5" fmla="*/ 1273215 w 4606724"/>
                <a:gd name="connsiteY5" fmla="*/ 0 h 2594644"/>
                <a:gd name="connsiteX0" fmla="*/ 1273215 w 4606724"/>
                <a:gd name="connsiteY0" fmla="*/ 0 h 2610858"/>
                <a:gd name="connsiteX1" fmla="*/ 4606724 w 4606724"/>
                <a:gd name="connsiteY1" fmla="*/ 1701479 h 2610858"/>
                <a:gd name="connsiteX2" fmla="*/ 4595150 w 4606724"/>
                <a:gd name="connsiteY2" fmla="*/ 2233915 h 2610858"/>
                <a:gd name="connsiteX3" fmla="*/ 2172806 w 4606724"/>
                <a:gd name="connsiteY3" fmla="*/ 1950760 h 2610858"/>
                <a:gd name="connsiteX4" fmla="*/ 0 w 4606724"/>
                <a:gd name="connsiteY4" fmla="*/ 972274 h 2610858"/>
                <a:gd name="connsiteX5" fmla="*/ 1273215 w 4606724"/>
                <a:gd name="connsiteY5" fmla="*/ 0 h 2610858"/>
                <a:gd name="connsiteX0" fmla="*/ 1273215 w 4606724"/>
                <a:gd name="connsiteY0" fmla="*/ 0 h 2600799"/>
                <a:gd name="connsiteX1" fmla="*/ 4606724 w 4606724"/>
                <a:gd name="connsiteY1" fmla="*/ 1701479 h 2600799"/>
                <a:gd name="connsiteX2" fmla="*/ 4595150 w 4606724"/>
                <a:gd name="connsiteY2" fmla="*/ 2207021 h 2600799"/>
                <a:gd name="connsiteX3" fmla="*/ 2172806 w 4606724"/>
                <a:gd name="connsiteY3" fmla="*/ 1950760 h 2600799"/>
                <a:gd name="connsiteX4" fmla="*/ 0 w 4606724"/>
                <a:gd name="connsiteY4" fmla="*/ 972274 h 2600799"/>
                <a:gd name="connsiteX5" fmla="*/ 1273215 w 4606724"/>
                <a:gd name="connsiteY5" fmla="*/ 0 h 2600799"/>
                <a:gd name="connsiteX0" fmla="*/ 1273215 w 4606724"/>
                <a:gd name="connsiteY0" fmla="*/ 0 h 2604835"/>
                <a:gd name="connsiteX1" fmla="*/ 4606724 w 4606724"/>
                <a:gd name="connsiteY1" fmla="*/ 1701479 h 2604835"/>
                <a:gd name="connsiteX2" fmla="*/ 4595150 w 4606724"/>
                <a:gd name="connsiteY2" fmla="*/ 2207021 h 2604835"/>
                <a:gd name="connsiteX3" fmla="*/ 2172806 w 4606724"/>
                <a:gd name="connsiteY3" fmla="*/ 1950760 h 2604835"/>
                <a:gd name="connsiteX4" fmla="*/ 0 w 4606724"/>
                <a:gd name="connsiteY4" fmla="*/ 972274 h 2604835"/>
                <a:gd name="connsiteX5" fmla="*/ 1273215 w 4606724"/>
                <a:gd name="connsiteY5" fmla="*/ 0 h 2604835"/>
                <a:gd name="connsiteX0" fmla="*/ 1273215 w 4606724"/>
                <a:gd name="connsiteY0" fmla="*/ 0 h 2596238"/>
                <a:gd name="connsiteX1" fmla="*/ 4606724 w 4606724"/>
                <a:gd name="connsiteY1" fmla="*/ 1701479 h 2596238"/>
                <a:gd name="connsiteX2" fmla="*/ 4595150 w 4606724"/>
                <a:gd name="connsiteY2" fmla="*/ 2207021 h 2596238"/>
                <a:gd name="connsiteX3" fmla="*/ 2172806 w 4606724"/>
                <a:gd name="connsiteY3" fmla="*/ 1950760 h 2596238"/>
                <a:gd name="connsiteX4" fmla="*/ 0 w 4606724"/>
                <a:gd name="connsiteY4" fmla="*/ 972274 h 2596238"/>
                <a:gd name="connsiteX5" fmla="*/ 1273215 w 4606724"/>
                <a:gd name="connsiteY5" fmla="*/ 0 h 2596238"/>
                <a:gd name="connsiteX0" fmla="*/ 1273215 w 4606724"/>
                <a:gd name="connsiteY0" fmla="*/ 0 h 2604834"/>
                <a:gd name="connsiteX1" fmla="*/ 4606724 w 4606724"/>
                <a:gd name="connsiteY1" fmla="*/ 1701479 h 2604834"/>
                <a:gd name="connsiteX2" fmla="*/ 4595150 w 4606724"/>
                <a:gd name="connsiteY2" fmla="*/ 2207021 h 2604834"/>
                <a:gd name="connsiteX3" fmla="*/ 2172806 w 4606724"/>
                <a:gd name="connsiteY3" fmla="*/ 1950760 h 2604834"/>
                <a:gd name="connsiteX4" fmla="*/ 0 w 4606724"/>
                <a:gd name="connsiteY4" fmla="*/ 972274 h 2604834"/>
                <a:gd name="connsiteX5" fmla="*/ 1273215 w 4606724"/>
                <a:gd name="connsiteY5" fmla="*/ 0 h 2604834"/>
                <a:gd name="connsiteX0" fmla="*/ 1273215 w 4606724"/>
                <a:gd name="connsiteY0" fmla="*/ 0 h 2595445"/>
                <a:gd name="connsiteX1" fmla="*/ 4606724 w 4606724"/>
                <a:gd name="connsiteY1" fmla="*/ 1701479 h 2595445"/>
                <a:gd name="connsiteX2" fmla="*/ 4595150 w 4606724"/>
                <a:gd name="connsiteY2" fmla="*/ 2207021 h 2595445"/>
                <a:gd name="connsiteX3" fmla="*/ 2172806 w 4606724"/>
                <a:gd name="connsiteY3" fmla="*/ 1950760 h 2595445"/>
                <a:gd name="connsiteX4" fmla="*/ 0 w 4606724"/>
                <a:gd name="connsiteY4" fmla="*/ 972274 h 2595445"/>
                <a:gd name="connsiteX5" fmla="*/ 1273215 w 4606724"/>
                <a:gd name="connsiteY5" fmla="*/ 0 h 2595445"/>
                <a:gd name="connsiteX0" fmla="*/ 1273215 w 4606724"/>
                <a:gd name="connsiteY0" fmla="*/ 0 h 2595445"/>
                <a:gd name="connsiteX1" fmla="*/ 4606724 w 4606724"/>
                <a:gd name="connsiteY1" fmla="*/ 1701479 h 2595445"/>
                <a:gd name="connsiteX2" fmla="*/ 4595150 w 4606724"/>
                <a:gd name="connsiteY2" fmla="*/ 2207021 h 2595445"/>
                <a:gd name="connsiteX3" fmla="*/ 2172806 w 4606724"/>
                <a:gd name="connsiteY3" fmla="*/ 1950760 h 2595445"/>
                <a:gd name="connsiteX4" fmla="*/ 0 w 4606724"/>
                <a:gd name="connsiteY4" fmla="*/ 972274 h 2595445"/>
                <a:gd name="connsiteX5" fmla="*/ 1273215 w 4606724"/>
                <a:gd name="connsiteY5" fmla="*/ 0 h 2595445"/>
                <a:gd name="connsiteX0" fmla="*/ 1273215 w 4606724"/>
                <a:gd name="connsiteY0" fmla="*/ 0 h 2595445"/>
                <a:gd name="connsiteX1" fmla="*/ 4606724 w 4606724"/>
                <a:gd name="connsiteY1" fmla="*/ 1701479 h 2595445"/>
                <a:gd name="connsiteX2" fmla="*/ 4595150 w 4606724"/>
                <a:gd name="connsiteY2" fmla="*/ 2207021 h 2595445"/>
                <a:gd name="connsiteX3" fmla="*/ 2172806 w 4606724"/>
                <a:gd name="connsiteY3" fmla="*/ 1950760 h 2595445"/>
                <a:gd name="connsiteX4" fmla="*/ 0 w 4606724"/>
                <a:gd name="connsiteY4" fmla="*/ 972274 h 2595445"/>
                <a:gd name="connsiteX5" fmla="*/ 1273215 w 4606724"/>
                <a:gd name="connsiteY5" fmla="*/ 0 h 2595445"/>
                <a:gd name="connsiteX0" fmla="*/ 1273215 w 4606724"/>
                <a:gd name="connsiteY0" fmla="*/ 0 h 2595445"/>
                <a:gd name="connsiteX1" fmla="*/ 4606724 w 4606724"/>
                <a:gd name="connsiteY1" fmla="*/ 1701479 h 2595445"/>
                <a:gd name="connsiteX2" fmla="*/ 4595150 w 4606724"/>
                <a:gd name="connsiteY2" fmla="*/ 2207021 h 2595445"/>
                <a:gd name="connsiteX3" fmla="*/ 2172806 w 4606724"/>
                <a:gd name="connsiteY3" fmla="*/ 1950760 h 2595445"/>
                <a:gd name="connsiteX4" fmla="*/ 0 w 4606724"/>
                <a:gd name="connsiteY4" fmla="*/ 972274 h 2595445"/>
                <a:gd name="connsiteX5" fmla="*/ 1273215 w 4606724"/>
                <a:gd name="connsiteY5" fmla="*/ 0 h 2595445"/>
                <a:gd name="connsiteX0" fmla="*/ 1273215 w 4606724"/>
                <a:gd name="connsiteY0" fmla="*/ 0 h 2595445"/>
                <a:gd name="connsiteX1" fmla="*/ 4606724 w 4606724"/>
                <a:gd name="connsiteY1" fmla="*/ 1701479 h 2595445"/>
                <a:gd name="connsiteX2" fmla="*/ 4595150 w 4606724"/>
                <a:gd name="connsiteY2" fmla="*/ 2207021 h 2595445"/>
                <a:gd name="connsiteX3" fmla="*/ 2172806 w 4606724"/>
                <a:gd name="connsiteY3" fmla="*/ 1950760 h 2595445"/>
                <a:gd name="connsiteX4" fmla="*/ 0 w 4606724"/>
                <a:gd name="connsiteY4" fmla="*/ 972274 h 2595445"/>
                <a:gd name="connsiteX5" fmla="*/ 1273215 w 4606724"/>
                <a:gd name="connsiteY5" fmla="*/ 0 h 2595445"/>
                <a:gd name="connsiteX0" fmla="*/ 1273215 w 4606724"/>
                <a:gd name="connsiteY0" fmla="*/ 0 h 2582987"/>
                <a:gd name="connsiteX1" fmla="*/ 4606724 w 4606724"/>
                <a:gd name="connsiteY1" fmla="*/ 1701479 h 2582987"/>
                <a:gd name="connsiteX2" fmla="*/ 4595150 w 4606724"/>
                <a:gd name="connsiteY2" fmla="*/ 2207021 h 2582987"/>
                <a:gd name="connsiteX3" fmla="*/ 2108638 w 4606724"/>
                <a:gd name="connsiteY3" fmla="*/ 1930707 h 2582987"/>
                <a:gd name="connsiteX4" fmla="*/ 0 w 4606724"/>
                <a:gd name="connsiteY4" fmla="*/ 972274 h 2582987"/>
                <a:gd name="connsiteX5" fmla="*/ 1273215 w 4606724"/>
                <a:gd name="connsiteY5" fmla="*/ 0 h 2582987"/>
                <a:gd name="connsiteX0" fmla="*/ 1273215 w 4606724"/>
                <a:gd name="connsiteY0" fmla="*/ 0 h 2582987"/>
                <a:gd name="connsiteX1" fmla="*/ 4606724 w 4606724"/>
                <a:gd name="connsiteY1" fmla="*/ 1701479 h 2582987"/>
                <a:gd name="connsiteX2" fmla="*/ 4595150 w 4606724"/>
                <a:gd name="connsiteY2" fmla="*/ 2207021 h 2582987"/>
                <a:gd name="connsiteX3" fmla="*/ 2108638 w 4606724"/>
                <a:gd name="connsiteY3" fmla="*/ 1930707 h 2582987"/>
                <a:gd name="connsiteX4" fmla="*/ 0 w 4606724"/>
                <a:gd name="connsiteY4" fmla="*/ 972274 h 2582987"/>
                <a:gd name="connsiteX5" fmla="*/ 1273215 w 4606724"/>
                <a:gd name="connsiteY5" fmla="*/ 0 h 2582987"/>
                <a:gd name="connsiteX0" fmla="*/ 1273215 w 4606724"/>
                <a:gd name="connsiteY0" fmla="*/ 0 h 2445825"/>
                <a:gd name="connsiteX1" fmla="*/ 4606724 w 4606724"/>
                <a:gd name="connsiteY1" fmla="*/ 1701479 h 2445825"/>
                <a:gd name="connsiteX2" fmla="*/ 4595150 w 4606724"/>
                <a:gd name="connsiteY2" fmla="*/ 2207021 h 2445825"/>
                <a:gd name="connsiteX3" fmla="*/ 2108638 w 4606724"/>
                <a:gd name="connsiteY3" fmla="*/ 1930707 h 2445825"/>
                <a:gd name="connsiteX4" fmla="*/ 0 w 4606724"/>
                <a:gd name="connsiteY4" fmla="*/ 972274 h 2445825"/>
                <a:gd name="connsiteX5" fmla="*/ 1273215 w 4606724"/>
                <a:gd name="connsiteY5" fmla="*/ 0 h 2445825"/>
                <a:gd name="connsiteX0" fmla="*/ 1273215 w 4606724"/>
                <a:gd name="connsiteY0" fmla="*/ 0 h 2445825"/>
                <a:gd name="connsiteX1" fmla="*/ 4606724 w 4606724"/>
                <a:gd name="connsiteY1" fmla="*/ 1701479 h 2445825"/>
                <a:gd name="connsiteX2" fmla="*/ 4595150 w 4606724"/>
                <a:gd name="connsiteY2" fmla="*/ 2207021 h 2445825"/>
                <a:gd name="connsiteX3" fmla="*/ 2108638 w 4606724"/>
                <a:gd name="connsiteY3" fmla="*/ 1930707 h 2445825"/>
                <a:gd name="connsiteX4" fmla="*/ 0 w 4606724"/>
                <a:gd name="connsiteY4" fmla="*/ 972274 h 2445825"/>
                <a:gd name="connsiteX5" fmla="*/ 1273215 w 4606724"/>
                <a:gd name="connsiteY5" fmla="*/ 0 h 2445825"/>
                <a:gd name="connsiteX0" fmla="*/ 1273215 w 4606724"/>
                <a:gd name="connsiteY0" fmla="*/ 0 h 2445825"/>
                <a:gd name="connsiteX1" fmla="*/ 4606724 w 4606724"/>
                <a:gd name="connsiteY1" fmla="*/ 1701479 h 2445825"/>
                <a:gd name="connsiteX2" fmla="*/ 4595150 w 4606724"/>
                <a:gd name="connsiteY2" fmla="*/ 2207021 h 2445825"/>
                <a:gd name="connsiteX3" fmla="*/ 2108638 w 4606724"/>
                <a:gd name="connsiteY3" fmla="*/ 1930707 h 2445825"/>
                <a:gd name="connsiteX4" fmla="*/ 0 w 4606724"/>
                <a:gd name="connsiteY4" fmla="*/ 972274 h 2445825"/>
                <a:gd name="connsiteX5" fmla="*/ 1273215 w 4606724"/>
                <a:gd name="connsiteY5" fmla="*/ 0 h 2445825"/>
                <a:gd name="connsiteX0" fmla="*/ 1273215 w 4606724"/>
                <a:gd name="connsiteY0" fmla="*/ 0 h 2772476"/>
                <a:gd name="connsiteX1" fmla="*/ 4606724 w 4606724"/>
                <a:gd name="connsiteY1" fmla="*/ 1701479 h 2772476"/>
                <a:gd name="connsiteX2" fmla="*/ 4595150 w 4606724"/>
                <a:gd name="connsiteY2" fmla="*/ 2207021 h 2772476"/>
                <a:gd name="connsiteX3" fmla="*/ 2721588 w 4606724"/>
                <a:gd name="connsiteY3" fmla="*/ 2413028 h 2772476"/>
                <a:gd name="connsiteX4" fmla="*/ 0 w 4606724"/>
                <a:gd name="connsiteY4" fmla="*/ 972274 h 2772476"/>
                <a:gd name="connsiteX5" fmla="*/ 1273215 w 4606724"/>
                <a:gd name="connsiteY5" fmla="*/ 0 h 2772476"/>
                <a:gd name="connsiteX0" fmla="*/ 1273215 w 4606724"/>
                <a:gd name="connsiteY0" fmla="*/ 0 h 2276346"/>
                <a:gd name="connsiteX1" fmla="*/ 4606724 w 4606724"/>
                <a:gd name="connsiteY1" fmla="*/ 1701479 h 2276346"/>
                <a:gd name="connsiteX2" fmla="*/ 4595150 w 4606724"/>
                <a:gd name="connsiteY2" fmla="*/ 2207021 h 2276346"/>
                <a:gd name="connsiteX3" fmla="*/ 1304771 w 4606724"/>
                <a:gd name="connsiteY3" fmla="*/ 1478531 h 2276346"/>
                <a:gd name="connsiteX4" fmla="*/ 0 w 4606724"/>
                <a:gd name="connsiteY4" fmla="*/ 972274 h 2276346"/>
                <a:gd name="connsiteX5" fmla="*/ 1273215 w 4606724"/>
                <a:gd name="connsiteY5" fmla="*/ 0 h 2276346"/>
                <a:gd name="connsiteX0" fmla="*/ 1273215 w 4606724"/>
                <a:gd name="connsiteY0" fmla="*/ 0 h 2276346"/>
                <a:gd name="connsiteX1" fmla="*/ 4606724 w 4606724"/>
                <a:gd name="connsiteY1" fmla="*/ 1701479 h 2276346"/>
                <a:gd name="connsiteX2" fmla="*/ 4595150 w 4606724"/>
                <a:gd name="connsiteY2" fmla="*/ 2207021 h 2276346"/>
                <a:gd name="connsiteX3" fmla="*/ 1304771 w 4606724"/>
                <a:gd name="connsiteY3" fmla="*/ 1478531 h 2276346"/>
                <a:gd name="connsiteX4" fmla="*/ 0 w 4606724"/>
                <a:gd name="connsiteY4" fmla="*/ 972274 h 2276346"/>
                <a:gd name="connsiteX5" fmla="*/ 1273215 w 4606724"/>
                <a:gd name="connsiteY5" fmla="*/ 0 h 2276346"/>
                <a:gd name="connsiteX0" fmla="*/ 1273215 w 4606724"/>
                <a:gd name="connsiteY0" fmla="*/ 0 h 2273541"/>
                <a:gd name="connsiteX1" fmla="*/ 4606724 w 4606724"/>
                <a:gd name="connsiteY1" fmla="*/ 1701479 h 2273541"/>
                <a:gd name="connsiteX2" fmla="*/ 4595150 w 4606724"/>
                <a:gd name="connsiteY2" fmla="*/ 2207021 h 2273541"/>
                <a:gd name="connsiteX3" fmla="*/ 1304771 w 4606724"/>
                <a:gd name="connsiteY3" fmla="*/ 1463459 h 2273541"/>
                <a:gd name="connsiteX4" fmla="*/ 0 w 4606724"/>
                <a:gd name="connsiteY4" fmla="*/ 972274 h 2273541"/>
                <a:gd name="connsiteX5" fmla="*/ 1273215 w 4606724"/>
                <a:gd name="connsiteY5" fmla="*/ 0 h 2273541"/>
                <a:gd name="connsiteX0" fmla="*/ 1273215 w 4606724"/>
                <a:gd name="connsiteY0" fmla="*/ 0 h 2548037"/>
                <a:gd name="connsiteX1" fmla="*/ 4606724 w 4606724"/>
                <a:gd name="connsiteY1" fmla="*/ 1701479 h 2548037"/>
                <a:gd name="connsiteX2" fmla="*/ 4595150 w 4606724"/>
                <a:gd name="connsiteY2" fmla="*/ 2207021 h 2548037"/>
                <a:gd name="connsiteX3" fmla="*/ 1304771 w 4606724"/>
                <a:gd name="connsiteY3" fmla="*/ 1463459 h 2548037"/>
                <a:gd name="connsiteX4" fmla="*/ 0 w 4606724"/>
                <a:gd name="connsiteY4" fmla="*/ 972274 h 2548037"/>
                <a:gd name="connsiteX5" fmla="*/ 1273215 w 4606724"/>
                <a:gd name="connsiteY5" fmla="*/ 0 h 2548037"/>
                <a:gd name="connsiteX0" fmla="*/ 1273215 w 4606724"/>
                <a:gd name="connsiteY0" fmla="*/ 0 h 2589601"/>
                <a:gd name="connsiteX1" fmla="*/ 4606724 w 4606724"/>
                <a:gd name="connsiteY1" fmla="*/ 1743043 h 2589601"/>
                <a:gd name="connsiteX2" fmla="*/ 4595150 w 4606724"/>
                <a:gd name="connsiteY2" fmla="*/ 2248585 h 2589601"/>
                <a:gd name="connsiteX3" fmla="*/ 1304771 w 4606724"/>
                <a:gd name="connsiteY3" fmla="*/ 1505023 h 2589601"/>
                <a:gd name="connsiteX4" fmla="*/ 0 w 4606724"/>
                <a:gd name="connsiteY4" fmla="*/ 1013838 h 2589601"/>
                <a:gd name="connsiteX5" fmla="*/ 1273215 w 4606724"/>
                <a:gd name="connsiteY5" fmla="*/ 0 h 2589601"/>
                <a:gd name="connsiteX0" fmla="*/ 1273215 w 4606724"/>
                <a:gd name="connsiteY0" fmla="*/ 0 h 2589601"/>
                <a:gd name="connsiteX1" fmla="*/ 4606724 w 4606724"/>
                <a:gd name="connsiteY1" fmla="*/ 1743043 h 2589601"/>
                <a:gd name="connsiteX2" fmla="*/ 4595150 w 4606724"/>
                <a:gd name="connsiteY2" fmla="*/ 2248585 h 2589601"/>
                <a:gd name="connsiteX3" fmla="*/ 1304771 w 4606724"/>
                <a:gd name="connsiteY3" fmla="*/ 1505023 h 2589601"/>
                <a:gd name="connsiteX4" fmla="*/ 0 w 4606724"/>
                <a:gd name="connsiteY4" fmla="*/ 1013838 h 2589601"/>
                <a:gd name="connsiteX5" fmla="*/ 1273215 w 4606724"/>
                <a:gd name="connsiteY5" fmla="*/ 0 h 2589601"/>
                <a:gd name="connsiteX0" fmla="*/ 1273215 w 4606724"/>
                <a:gd name="connsiteY0" fmla="*/ 6101 h 2595702"/>
                <a:gd name="connsiteX1" fmla="*/ 1620080 w 4606724"/>
                <a:gd name="connsiteY1" fmla="*/ 1092845 h 2595702"/>
                <a:gd name="connsiteX2" fmla="*/ 4606724 w 4606724"/>
                <a:gd name="connsiteY2" fmla="*/ 1749144 h 2595702"/>
                <a:gd name="connsiteX3" fmla="*/ 4595150 w 4606724"/>
                <a:gd name="connsiteY3" fmla="*/ 2254686 h 2595702"/>
                <a:gd name="connsiteX4" fmla="*/ 1304771 w 4606724"/>
                <a:gd name="connsiteY4" fmla="*/ 1511124 h 2595702"/>
                <a:gd name="connsiteX5" fmla="*/ 0 w 4606724"/>
                <a:gd name="connsiteY5" fmla="*/ 1019939 h 2595702"/>
                <a:gd name="connsiteX6" fmla="*/ 1273215 w 4606724"/>
                <a:gd name="connsiteY6" fmla="*/ 6101 h 2595702"/>
                <a:gd name="connsiteX0" fmla="*/ 1273215 w 4606724"/>
                <a:gd name="connsiteY0" fmla="*/ 5346 h 2594947"/>
                <a:gd name="connsiteX1" fmla="*/ 1620080 w 4606724"/>
                <a:gd name="connsiteY1" fmla="*/ 1092090 h 2594947"/>
                <a:gd name="connsiteX2" fmla="*/ 4606724 w 4606724"/>
                <a:gd name="connsiteY2" fmla="*/ 1748389 h 2594947"/>
                <a:gd name="connsiteX3" fmla="*/ 4595150 w 4606724"/>
                <a:gd name="connsiteY3" fmla="*/ 2253931 h 2594947"/>
                <a:gd name="connsiteX4" fmla="*/ 1304771 w 4606724"/>
                <a:gd name="connsiteY4" fmla="*/ 1510369 h 2594947"/>
                <a:gd name="connsiteX5" fmla="*/ 0 w 4606724"/>
                <a:gd name="connsiteY5" fmla="*/ 1019184 h 2594947"/>
                <a:gd name="connsiteX6" fmla="*/ 1273215 w 4606724"/>
                <a:gd name="connsiteY6" fmla="*/ 5346 h 2594947"/>
                <a:gd name="connsiteX0" fmla="*/ 1273215 w 4606724"/>
                <a:gd name="connsiteY0" fmla="*/ 0 h 2589601"/>
                <a:gd name="connsiteX1" fmla="*/ 1620080 w 4606724"/>
                <a:gd name="connsiteY1" fmla="*/ 1086744 h 2589601"/>
                <a:gd name="connsiteX2" fmla="*/ 4606724 w 4606724"/>
                <a:gd name="connsiteY2" fmla="*/ 1743043 h 2589601"/>
                <a:gd name="connsiteX3" fmla="*/ 4595150 w 4606724"/>
                <a:gd name="connsiteY3" fmla="*/ 2248585 h 2589601"/>
                <a:gd name="connsiteX4" fmla="*/ 1304771 w 4606724"/>
                <a:gd name="connsiteY4" fmla="*/ 1505023 h 2589601"/>
                <a:gd name="connsiteX5" fmla="*/ 0 w 4606724"/>
                <a:gd name="connsiteY5" fmla="*/ 1013838 h 2589601"/>
                <a:gd name="connsiteX6" fmla="*/ 1273215 w 4606724"/>
                <a:gd name="connsiteY6" fmla="*/ 0 h 2589601"/>
                <a:gd name="connsiteX0" fmla="*/ 1273215 w 4606724"/>
                <a:gd name="connsiteY0" fmla="*/ 0 h 2589601"/>
                <a:gd name="connsiteX1" fmla="*/ 1620080 w 4606724"/>
                <a:gd name="connsiteY1" fmla="*/ 1086744 h 2589601"/>
                <a:gd name="connsiteX2" fmla="*/ 4606724 w 4606724"/>
                <a:gd name="connsiteY2" fmla="*/ 1743043 h 2589601"/>
                <a:gd name="connsiteX3" fmla="*/ 4595150 w 4606724"/>
                <a:gd name="connsiteY3" fmla="*/ 2248585 h 2589601"/>
                <a:gd name="connsiteX4" fmla="*/ 1304771 w 4606724"/>
                <a:gd name="connsiteY4" fmla="*/ 1505023 h 2589601"/>
                <a:gd name="connsiteX5" fmla="*/ 0 w 4606724"/>
                <a:gd name="connsiteY5" fmla="*/ 1013838 h 2589601"/>
                <a:gd name="connsiteX6" fmla="*/ 1273215 w 4606724"/>
                <a:gd name="connsiteY6" fmla="*/ 0 h 2589601"/>
                <a:gd name="connsiteX0" fmla="*/ 1279153 w 4606724"/>
                <a:gd name="connsiteY0" fmla="*/ 0 h 2619290"/>
                <a:gd name="connsiteX1" fmla="*/ 1620080 w 4606724"/>
                <a:gd name="connsiteY1" fmla="*/ 1116433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20080 w 4606724"/>
                <a:gd name="connsiteY1" fmla="*/ 1116433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20080 w 4606724"/>
                <a:gd name="connsiteY1" fmla="*/ 1116433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20080 w 4606724"/>
                <a:gd name="connsiteY1" fmla="*/ 1116433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02267 w 4606724"/>
                <a:gd name="connsiteY1" fmla="*/ 1110496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02267 w 4606724"/>
                <a:gd name="connsiteY1" fmla="*/ 1110496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02267 w 4606724"/>
                <a:gd name="connsiteY1" fmla="*/ 1110496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02267 w 4606724"/>
                <a:gd name="connsiteY1" fmla="*/ 1110496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279153 w 4606724"/>
                <a:gd name="connsiteY0" fmla="*/ 0 h 2619290"/>
                <a:gd name="connsiteX1" fmla="*/ 1602267 w 4606724"/>
                <a:gd name="connsiteY1" fmla="*/ 1110496 h 2619290"/>
                <a:gd name="connsiteX2" fmla="*/ 4606724 w 4606724"/>
                <a:gd name="connsiteY2" fmla="*/ 1772732 h 2619290"/>
                <a:gd name="connsiteX3" fmla="*/ 4595150 w 4606724"/>
                <a:gd name="connsiteY3" fmla="*/ 2278274 h 2619290"/>
                <a:gd name="connsiteX4" fmla="*/ 1304771 w 4606724"/>
                <a:gd name="connsiteY4" fmla="*/ 1534712 h 2619290"/>
                <a:gd name="connsiteX5" fmla="*/ 0 w 4606724"/>
                <a:gd name="connsiteY5" fmla="*/ 1043527 h 2619290"/>
                <a:gd name="connsiteX6" fmla="*/ 1279153 w 4606724"/>
                <a:gd name="connsiteY6" fmla="*/ 0 h 2619290"/>
                <a:gd name="connsiteX0" fmla="*/ 1314779 w 4642350"/>
                <a:gd name="connsiteY0" fmla="*/ 0 h 2619290"/>
                <a:gd name="connsiteX1" fmla="*/ 1637893 w 4642350"/>
                <a:gd name="connsiteY1" fmla="*/ 1110496 h 2619290"/>
                <a:gd name="connsiteX2" fmla="*/ 4642350 w 4642350"/>
                <a:gd name="connsiteY2" fmla="*/ 1772732 h 2619290"/>
                <a:gd name="connsiteX3" fmla="*/ 4630776 w 4642350"/>
                <a:gd name="connsiteY3" fmla="*/ 2278274 h 2619290"/>
                <a:gd name="connsiteX4" fmla="*/ 1340397 w 4642350"/>
                <a:gd name="connsiteY4" fmla="*/ 1534712 h 2619290"/>
                <a:gd name="connsiteX5" fmla="*/ 0 w 4642350"/>
                <a:gd name="connsiteY5" fmla="*/ 1019776 h 2619290"/>
                <a:gd name="connsiteX6" fmla="*/ 1314779 w 4642350"/>
                <a:gd name="connsiteY6" fmla="*/ 0 h 2619290"/>
                <a:gd name="connsiteX0" fmla="*/ 1314779 w 4642350"/>
                <a:gd name="connsiteY0" fmla="*/ 0 h 2619290"/>
                <a:gd name="connsiteX1" fmla="*/ 1637893 w 4642350"/>
                <a:gd name="connsiteY1" fmla="*/ 1110496 h 2619290"/>
                <a:gd name="connsiteX2" fmla="*/ 4642350 w 4642350"/>
                <a:gd name="connsiteY2" fmla="*/ 1772732 h 2619290"/>
                <a:gd name="connsiteX3" fmla="*/ 4630776 w 4642350"/>
                <a:gd name="connsiteY3" fmla="*/ 2278274 h 2619290"/>
                <a:gd name="connsiteX4" fmla="*/ 1340397 w 4642350"/>
                <a:gd name="connsiteY4" fmla="*/ 1534712 h 2619290"/>
                <a:gd name="connsiteX5" fmla="*/ 0 w 4642350"/>
                <a:gd name="connsiteY5" fmla="*/ 1019776 h 2619290"/>
                <a:gd name="connsiteX6" fmla="*/ 1314779 w 4642350"/>
                <a:gd name="connsiteY6" fmla="*/ 0 h 2619290"/>
                <a:gd name="connsiteX0" fmla="*/ 1314779 w 4642350"/>
                <a:gd name="connsiteY0" fmla="*/ 0 h 2619290"/>
                <a:gd name="connsiteX1" fmla="*/ 1637893 w 4642350"/>
                <a:gd name="connsiteY1" fmla="*/ 1110496 h 2619290"/>
                <a:gd name="connsiteX2" fmla="*/ 4642350 w 4642350"/>
                <a:gd name="connsiteY2" fmla="*/ 1772732 h 2619290"/>
                <a:gd name="connsiteX3" fmla="*/ 4630776 w 4642350"/>
                <a:gd name="connsiteY3" fmla="*/ 2278274 h 2619290"/>
                <a:gd name="connsiteX4" fmla="*/ 1376023 w 4642350"/>
                <a:gd name="connsiteY4" fmla="*/ 1534712 h 2619290"/>
                <a:gd name="connsiteX5" fmla="*/ 0 w 4642350"/>
                <a:gd name="connsiteY5" fmla="*/ 1019776 h 2619290"/>
                <a:gd name="connsiteX6" fmla="*/ 1314779 w 4642350"/>
                <a:gd name="connsiteY6" fmla="*/ 0 h 2619290"/>
                <a:gd name="connsiteX0" fmla="*/ 1314779 w 4642350"/>
                <a:gd name="connsiteY0" fmla="*/ 0 h 2619290"/>
                <a:gd name="connsiteX1" fmla="*/ 1637893 w 4642350"/>
                <a:gd name="connsiteY1" fmla="*/ 1110496 h 2619290"/>
                <a:gd name="connsiteX2" fmla="*/ 4642350 w 4642350"/>
                <a:gd name="connsiteY2" fmla="*/ 1772732 h 2619290"/>
                <a:gd name="connsiteX3" fmla="*/ 4630776 w 4642350"/>
                <a:gd name="connsiteY3" fmla="*/ 2278274 h 2619290"/>
                <a:gd name="connsiteX4" fmla="*/ 1376023 w 4642350"/>
                <a:gd name="connsiteY4" fmla="*/ 1534712 h 2619290"/>
                <a:gd name="connsiteX5" fmla="*/ 0 w 4642350"/>
                <a:gd name="connsiteY5" fmla="*/ 1019776 h 2619290"/>
                <a:gd name="connsiteX6" fmla="*/ 1314779 w 4642350"/>
                <a:gd name="connsiteY6" fmla="*/ 0 h 2619290"/>
                <a:gd name="connsiteX0" fmla="*/ 1314779 w 4642350"/>
                <a:gd name="connsiteY0" fmla="*/ 0 h 2619290"/>
                <a:gd name="connsiteX1" fmla="*/ 1637893 w 4642350"/>
                <a:gd name="connsiteY1" fmla="*/ 1110496 h 2619290"/>
                <a:gd name="connsiteX2" fmla="*/ 4642350 w 4642350"/>
                <a:gd name="connsiteY2" fmla="*/ 1772732 h 2619290"/>
                <a:gd name="connsiteX3" fmla="*/ 4630776 w 4642350"/>
                <a:gd name="connsiteY3" fmla="*/ 2278274 h 2619290"/>
                <a:gd name="connsiteX4" fmla="*/ 1376023 w 4642350"/>
                <a:gd name="connsiteY4" fmla="*/ 1534712 h 2619290"/>
                <a:gd name="connsiteX5" fmla="*/ 0 w 4642350"/>
                <a:gd name="connsiteY5" fmla="*/ 1019776 h 2619290"/>
                <a:gd name="connsiteX6" fmla="*/ 1314779 w 4642350"/>
                <a:gd name="connsiteY6" fmla="*/ 0 h 2619290"/>
                <a:gd name="connsiteX0" fmla="*/ 1314779 w 4642350"/>
                <a:gd name="connsiteY0" fmla="*/ 0 h 2616195"/>
                <a:gd name="connsiteX1" fmla="*/ 1637893 w 4642350"/>
                <a:gd name="connsiteY1" fmla="*/ 1110496 h 2616195"/>
                <a:gd name="connsiteX2" fmla="*/ 4642350 w 4642350"/>
                <a:gd name="connsiteY2" fmla="*/ 1772732 h 2616195"/>
                <a:gd name="connsiteX3" fmla="*/ 4630776 w 4642350"/>
                <a:gd name="connsiteY3" fmla="*/ 2278274 h 2616195"/>
                <a:gd name="connsiteX4" fmla="*/ 1381961 w 4642350"/>
                <a:gd name="connsiteY4" fmla="*/ 1528774 h 2616195"/>
                <a:gd name="connsiteX5" fmla="*/ 0 w 4642350"/>
                <a:gd name="connsiteY5" fmla="*/ 1019776 h 2616195"/>
                <a:gd name="connsiteX6" fmla="*/ 1314779 w 4642350"/>
                <a:gd name="connsiteY6" fmla="*/ 0 h 2616195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4642350 w 4642350"/>
                <a:gd name="connsiteY2" fmla="*/ 1772732 h 2628653"/>
                <a:gd name="connsiteX3" fmla="*/ 4630776 w 4642350"/>
                <a:gd name="connsiteY3" fmla="*/ 2278274 h 2628653"/>
                <a:gd name="connsiteX4" fmla="*/ 1381961 w 4642350"/>
                <a:gd name="connsiteY4" fmla="*/ 1552525 h 2628653"/>
                <a:gd name="connsiteX5" fmla="*/ 0 w 4642350"/>
                <a:gd name="connsiteY5" fmla="*/ 1019776 h 2628653"/>
                <a:gd name="connsiteX6" fmla="*/ 1314779 w 4642350"/>
                <a:gd name="connsiteY6" fmla="*/ 0 h 2628653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4642350 w 4642350"/>
                <a:gd name="connsiteY2" fmla="*/ 1772732 h 2628653"/>
                <a:gd name="connsiteX3" fmla="*/ 4630776 w 4642350"/>
                <a:gd name="connsiteY3" fmla="*/ 2278274 h 2628653"/>
                <a:gd name="connsiteX4" fmla="*/ 1381961 w 4642350"/>
                <a:gd name="connsiteY4" fmla="*/ 1552525 h 2628653"/>
                <a:gd name="connsiteX5" fmla="*/ 0 w 4642350"/>
                <a:gd name="connsiteY5" fmla="*/ 1019776 h 2628653"/>
                <a:gd name="connsiteX6" fmla="*/ 1314779 w 4642350"/>
                <a:gd name="connsiteY6" fmla="*/ 0 h 2628653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4642350 w 4642350"/>
                <a:gd name="connsiteY2" fmla="*/ 1772732 h 2628653"/>
                <a:gd name="connsiteX3" fmla="*/ 4630776 w 4642350"/>
                <a:gd name="connsiteY3" fmla="*/ 2278274 h 2628653"/>
                <a:gd name="connsiteX4" fmla="*/ 1381961 w 4642350"/>
                <a:gd name="connsiteY4" fmla="*/ 1552525 h 2628653"/>
                <a:gd name="connsiteX5" fmla="*/ 0 w 4642350"/>
                <a:gd name="connsiteY5" fmla="*/ 1019776 h 2628653"/>
                <a:gd name="connsiteX6" fmla="*/ 1314779 w 4642350"/>
                <a:gd name="connsiteY6" fmla="*/ 0 h 2628653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3383566 w 4642350"/>
                <a:gd name="connsiteY2" fmla="*/ 2161463 h 2628653"/>
                <a:gd name="connsiteX3" fmla="*/ 4642350 w 4642350"/>
                <a:gd name="connsiteY3" fmla="*/ 1772732 h 2628653"/>
                <a:gd name="connsiteX4" fmla="*/ 4630776 w 4642350"/>
                <a:gd name="connsiteY4" fmla="*/ 2278274 h 2628653"/>
                <a:gd name="connsiteX5" fmla="*/ 1381961 w 4642350"/>
                <a:gd name="connsiteY5" fmla="*/ 1552525 h 2628653"/>
                <a:gd name="connsiteX6" fmla="*/ 0 w 4642350"/>
                <a:gd name="connsiteY6" fmla="*/ 1019776 h 2628653"/>
                <a:gd name="connsiteX7" fmla="*/ 1314779 w 4642350"/>
                <a:gd name="connsiteY7" fmla="*/ 0 h 2628653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3383566 w 4642350"/>
                <a:gd name="connsiteY2" fmla="*/ 2161463 h 2628653"/>
                <a:gd name="connsiteX3" fmla="*/ 4642350 w 4642350"/>
                <a:gd name="connsiteY3" fmla="*/ 1772732 h 2628653"/>
                <a:gd name="connsiteX4" fmla="*/ 4630776 w 4642350"/>
                <a:gd name="connsiteY4" fmla="*/ 2278274 h 2628653"/>
                <a:gd name="connsiteX5" fmla="*/ 1381961 w 4642350"/>
                <a:gd name="connsiteY5" fmla="*/ 1552525 h 2628653"/>
                <a:gd name="connsiteX6" fmla="*/ 0 w 4642350"/>
                <a:gd name="connsiteY6" fmla="*/ 1019776 h 2628653"/>
                <a:gd name="connsiteX7" fmla="*/ 1314779 w 4642350"/>
                <a:gd name="connsiteY7" fmla="*/ 0 h 2628653"/>
                <a:gd name="connsiteX0" fmla="*/ 1314779 w 4642350"/>
                <a:gd name="connsiteY0" fmla="*/ 0 h 2628653"/>
                <a:gd name="connsiteX1" fmla="*/ 1637893 w 4642350"/>
                <a:gd name="connsiteY1" fmla="*/ 1110496 h 2628653"/>
                <a:gd name="connsiteX2" fmla="*/ 3383566 w 4642350"/>
                <a:gd name="connsiteY2" fmla="*/ 2161463 h 2628653"/>
                <a:gd name="connsiteX3" fmla="*/ 4642350 w 4642350"/>
                <a:gd name="connsiteY3" fmla="*/ 1814296 h 2628653"/>
                <a:gd name="connsiteX4" fmla="*/ 4630776 w 4642350"/>
                <a:gd name="connsiteY4" fmla="*/ 2278274 h 2628653"/>
                <a:gd name="connsiteX5" fmla="*/ 1381961 w 4642350"/>
                <a:gd name="connsiteY5" fmla="*/ 1552525 h 2628653"/>
                <a:gd name="connsiteX6" fmla="*/ 0 w 4642350"/>
                <a:gd name="connsiteY6" fmla="*/ 1019776 h 2628653"/>
                <a:gd name="connsiteX7" fmla="*/ 1314779 w 4642350"/>
                <a:gd name="connsiteY7" fmla="*/ 0 h 2628653"/>
                <a:gd name="connsiteX0" fmla="*/ 1314779 w 4642651"/>
                <a:gd name="connsiteY0" fmla="*/ 0 h 2628653"/>
                <a:gd name="connsiteX1" fmla="*/ 1637893 w 4642651"/>
                <a:gd name="connsiteY1" fmla="*/ 1110496 h 2628653"/>
                <a:gd name="connsiteX2" fmla="*/ 3383566 w 4642651"/>
                <a:gd name="connsiteY2" fmla="*/ 2161463 h 2628653"/>
                <a:gd name="connsiteX3" fmla="*/ 4642350 w 4642651"/>
                <a:gd name="connsiteY3" fmla="*/ 1814296 h 2628653"/>
                <a:gd name="connsiteX4" fmla="*/ 4642651 w 4642651"/>
                <a:gd name="connsiteY4" fmla="*/ 2278274 h 2628653"/>
                <a:gd name="connsiteX5" fmla="*/ 1381961 w 4642651"/>
                <a:gd name="connsiteY5" fmla="*/ 1552525 h 2628653"/>
                <a:gd name="connsiteX6" fmla="*/ 0 w 4642651"/>
                <a:gd name="connsiteY6" fmla="*/ 1019776 h 2628653"/>
                <a:gd name="connsiteX7" fmla="*/ 1314779 w 4642651"/>
                <a:gd name="connsiteY7" fmla="*/ 0 h 2628653"/>
                <a:gd name="connsiteX0" fmla="*/ 1314779 w 4642651"/>
                <a:gd name="connsiteY0" fmla="*/ 0 h 2643706"/>
                <a:gd name="connsiteX1" fmla="*/ 1637893 w 4642651"/>
                <a:gd name="connsiteY1" fmla="*/ 1110496 h 2643706"/>
                <a:gd name="connsiteX2" fmla="*/ 3383566 w 4642651"/>
                <a:gd name="connsiteY2" fmla="*/ 2161463 h 2643706"/>
                <a:gd name="connsiteX3" fmla="*/ 4642350 w 4642651"/>
                <a:gd name="connsiteY3" fmla="*/ 1814296 h 2643706"/>
                <a:gd name="connsiteX4" fmla="*/ 4642651 w 4642651"/>
                <a:gd name="connsiteY4" fmla="*/ 2278274 h 2643706"/>
                <a:gd name="connsiteX5" fmla="*/ 1381961 w 4642651"/>
                <a:gd name="connsiteY5" fmla="*/ 1552525 h 2643706"/>
                <a:gd name="connsiteX6" fmla="*/ 0 w 4642651"/>
                <a:gd name="connsiteY6" fmla="*/ 1019776 h 2643706"/>
                <a:gd name="connsiteX7" fmla="*/ 1314779 w 4642651"/>
                <a:gd name="connsiteY7" fmla="*/ 0 h 2643706"/>
                <a:gd name="connsiteX0" fmla="*/ 1314779 w 4642651"/>
                <a:gd name="connsiteY0" fmla="*/ 0 h 2899959"/>
                <a:gd name="connsiteX1" fmla="*/ 1637893 w 4642651"/>
                <a:gd name="connsiteY1" fmla="*/ 1110496 h 2899959"/>
                <a:gd name="connsiteX2" fmla="*/ 3383566 w 4642651"/>
                <a:gd name="connsiteY2" fmla="*/ 2161463 h 2899959"/>
                <a:gd name="connsiteX3" fmla="*/ 4642350 w 4642651"/>
                <a:gd name="connsiteY3" fmla="*/ 1814296 h 2899959"/>
                <a:gd name="connsiteX4" fmla="*/ 4642651 w 4642651"/>
                <a:gd name="connsiteY4" fmla="*/ 2278274 h 2899959"/>
                <a:gd name="connsiteX5" fmla="*/ 2159795 w 4642651"/>
                <a:gd name="connsiteY5" fmla="*/ 1985975 h 2899959"/>
                <a:gd name="connsiteX6" fmla="*/ 0 w 4642651"/>
                <a:gd name="connsiteY6" fmla="*/ 1019776 h 2899959"/>
                <a:gd name="connsiteX7" fmla="*/ 1314779 w 4642651"/>
                <a:gd name="connsiteY7" fmla="*/ 0 h 2899959"/>
                <a:gd name="connsiteX0" fmla="*/ 1314779 w 4642651"/>
                <a:gd name="connsiteY0" fmla="*/ 0 h 2899959"/>
                <a:gd name="connsiteX1" fmla="*/ 1637893 w 4642651"/>
                <a:gd name="connsiteY1" fmla="*/ 1110496 h 2899959"/>
                <a:gd name="connsiteX2" fmla="*/ 3383566 w 4642651"/>
                <a:gd name="connsiteY2" fmla="*/ 2161463 h 2899959"/>
                <a:gd name="connsiteX3" fmla="*/ 4642350 w 4642651"/>
                <a:gd name="connsiteY3" fmla="*/ 1814296 h 2899959"/>
                <a:gd name="connsiteX4" fmla="*/ 4642651 w 4642651"/>
                <a:gd name="connsiteY4" fmla="*/ 2278274 h 2899959"/>
                <a:gd name="connsiteX5" fmla="*/ 2159795 w 4642651"/>
                <a:gd name="connsiteY5" fmla="*/ 1985975 h 2899959"/>
                <a:gd name="connsiteX6" fmla="*/ 0 w 4642651"/>
                <a:gd name="connsiteY6" fmla="*/ 1019776 h 2899959"/>
                <a:gd name="connsiteX7" fmla="*/ 1314779 w 4642651"/>
                <a:gd name="connsiteY7" fmla="*/ 0 h 2899959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83566 w 4642651"/>
                <a:gd name="connsiteY2" fmla="*/ 2161463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83566 w 4642651"/>
                <a:gd name="connsiteY2" fmla="*/ 2161463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83566 w 4642651"/>
                <a:gd name="connsiteY2" fmla="*/ 2161463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83566 w 4642651"/>
                <a:gd name="connsiteY2" fmla="*/ 2161463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83566 w 4642651"/>
                <a:gd name="connsiteY2" fmla="*/ 2161463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395441 w 4642651"/>
                <a:gd name="connsiteY2" fmla="*/ 2131775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419192 w 4642651"/>
                <a:gd name="connsiteY2" fmla="*/ 2155525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11625"/>
                <a:gd name="connsiteX1" fmla="*/ 1637893 w 4642651"/>
                <a:gd name="connsiteY1" fmla="*/ 1110496 h 2911625"/>
                <a:gd name="connsiteX2" fmla="*/ 3419192 w 4642651"/>
                <a:gd name="connsiteY2" fmla="*/ 2155525 h 2911625"/>
                <a:gd name="connsiteX3" fmla="*/ 4642350 w 4642651"/>
                <a:gd name="connsiteY3" fmla="*/ 1814296 h 2911625"/>
                <a:gd name="connsiteX4" fmla="*/ 4642651 w 4642651"/>
                <a:gd name="connsiteY4" fmla="*/ 2278274 h 2911625"/>
                <a:gd name="connsiteX5" fmla="*/ 2159795 w 4642651"/>
                <a:gd name="connsiteY5" fmla="*/ 2003788 h 2911625"/>
                <a:gd name="connsiteX6" fmla="*/ 0 w 4642651"/>
                <a:gd name="connsiteY6" fmla="*/ 1019776 h 2911625"/>
                <a:gd name="connsiteX7" fmla="*/ 1314779 w 4642651"/>
                <a:gd name="connsiteY7" fmla="*/ 0 h 2911625"/>
                <a:gd name="connsiteX0" fmla="*/ 1314779 w 4642651"/>
                <a:gd name="connsiteY0" fmla="*/ 0 h 2947631"/>
                <a:gd name="connsiteX1" fmla="*/ 1637893 w 4642651"/>
                <a:gd name="connsiteY1" fmla="*/ 1110496 h 2947631"/>
                <a:gd name="connsiteX2" fmla="*/ 3419192 w 4642651"/>
                <a:gd name="connsiteY2" fmla="*/ 2155525 h 2947631"/>
                <a:gd name="connsiteX3" fmla="*/ 4642350 w 4642651"/>
                <a:gd name="connsiteY3" fmla="*/ 1814296 h 2947631"/>
                <a:gd name="connsiteX4" fmla="*/ 4642651 w 4642651"/>
                <a:gd name="connsiteY4" fmla="*/ 2278274 h 2947631"/>
                <a:gd name="connsiteX5" fmla="*/ 2159795 w 4642651"/>
                <a:gd name="connsiteY5" fmla="*/ 2003788 h 2947631"/>
                <a:gd name="connsiteX6" fmla="*/ 0 w 4642651"/>
                <a:gd name="connsiteY6" fmla="*/ 1019776 h 2947631"/>
                <a:gd name="connsiteX7" fmla="*/ 1314779 w 4642651"/>
                <a:gd name="connsiteY7" fmla="*/ 0 h 2947631"/>
                <a:gd name="connsiteX0" fmla="*/ 1314779 w 4642651"/>
                <a:gd name="connsiteY0" fmla="*/ 0 h 2657488"/>
                <a:gd name="connsiteX1" fmla="*/ 1637893 w 4642651"/>
                <a:gd name="connsiteY1" fmla="*/ 1110496 h 2657488"/>
                <a:gd name="connsiteX2" fmla="*/ 3419192 w 4642651"/>
                <a:gd name="connsiteY2" fmla="*/ 2155525 h 2657488"/>
                <a:gd name="connsiteX3" fmla="*/ 4642350 w 4642651"/>
                <a:gd name="connsiteY3" fmla="*/ 1814296 h 2657488"/>
                <a:gd name="connsiteX4" fmla="*/ 4642651 w 4642651"/>
                <a:gd name="connsiteY4" fmla="*/ 2278274 h 2657488"/>
                <a:gd name="connsiteX5" fmla="*/ 2159795 w 4642651"/>
                <a:gd name="connsiteY5" fmla="*/ 2003788 h 2657488"/>
                <a:gd name="connsiteX6" fmla="*/ 0 w 4642651"/>
                <a:gd name="connsiteY6" fmla="*/ 1019776 h 2657488"/>
                <a:gd name="connsiteX7" fmla="*/ 1314779 w 4642651"/>
                <a:gd name="connsiteY7" fmla="*/ 0 h 2657488"/>
                <a:gd name="connsiteX0" fmla="*/ 1314779 w 4642651"/>
                <a:gd name="connsiteY0" fmla="*/ 0 h 2674129"/>
                <a:gd name="connsiteX1" fmla="*/ 1637893 w 4642651"/>
                <a:gd name="connsiteY1" fmla="*/ 1110496 h 2674129"/>
                <a:gd name="connsiteX2" fmla="*/ 3419192 w 4642651"/>
                <a:gd name="connsiteY2" fmla="*/ 2155525 h 2674129"/>
                <a:gd name="connsiteX3" fmla="*/ 4642350 w 4642651"/>
                <a:gd name="connsiteY3" fmla="*/ 1814296 h 2674129"/>
                <a:gd name="connsiteX4" fmla="*/ 4642651 w 4642651"/>
                <a:gd name="connsiteY4" fmla="*/ 2278274 h 2674129"/>
                <a:gd name="connsiteX5" fmla="*/ 2159795 w 4642651"/>
                <a:gd name="connsiteY5" fmla="*/ 2003788 h 2674129"/>
                <a:gd name="connsiteX6" fmla="*/ 0 w 4642651"/>
                <a:gd name="connsiteY6" fmla="*/ 1019776 h 2674129"/>
                <a:gd name="connsiteX7" fmla="*/ 1314779 w 4642651"/>
                <a:gd name="connsiteY7" fmla="*/ 0 h 2674129"/>
                <a:gd name="connsiteX0" fmla="*/ 1314779 w 4642651"/>
                <a:gd name="connsiteY0" fmla="*/ 0 h 2674129"/>
                <a:gd name="connsiteX1" fmla="*/ 1637893 w 4642651"/>
                <a:gd name="connsiteY1" fmla="*/ 1110496 h 2674129"/>
                <a:gd name="connsiteX2" fmla="*/ 3419192 w 4642651"/>
                <a:gd name="connsiteY2" fmla="*/ 2155525 h 2674129"/>
                <a:gd name="connsiteX3" fmla="*/ 4642350 w 4642651"/>
                <a:gd name="connsiteY3" fmla="*/ 1814296 h 2674129"/>
                <a:gd name="connsiteX4" fmla="*/ 4642651 w 4642651"/>
                <a:gd name="connsiteY4" fmla="*/ 2278274 h 2674129"/>
                <a:gd name="connsiteX5" fmla="*/ 2159795 w 4642651"/>
                <a:gd name="connsiteY5" fmla="*/ 2003788 h 2674129"/>
                <a:gd name="connsiteX6" fmla="*/ 0 w 4642651"/>
                <a:gd name="connsiteY6" fmla="*/ 1019776 h 2674129"/>
                <a:gd name="connsiteX7" fmla="*/ 1314779 w 4642651"/>
                <a:gd name="connsiteY7" fmla="*/ 0 h 2674129"/>
                <a:gd name="connsiteX0" fmla="*/ 1314779 w 4642651"/>
                <a:gd name="connsiteY0" fmla="*/ 0 h 2680267"/>
                <a:gd name="connsiteX1" fmla="*/ 1637893 w 4642651"/>
                <a:gd name="connsiteY1" fmla="*/ 1110496 h 2680267"/>
                <a:gd name="connsiteX2" fmla="*/ 3419192 w 4642651"/>
                <a:gd name="connsiteY2" fmla="*/ 2155525 h 2680267"/>
                <a:gd name="connsiteX3" fmla="*/ 4642350 w 4642651"/>
                <a:gd name="connsiteY3" fmla="*/ 1814296 h 2680267"/>
                <a:gd name="connsiteX4" fmla="*/ 4642651 w 4642651"/>
                <a:gd name="connsiteY4" fmla="*/ 2278274 h 2680267"/>
                <a:gd name="connsiteX5" fmla="*/ 2159795 w 4642651"/>
                <a:gd name="connsiteY5" fmla="*/ 2003788 h 2680267"/>
                <a:gd name="connsiteX6" fmla="*/ 0 w 4642651"/>
                <a:gd name="connsiteY6" fmla="*/ 1019776 h 2680267"/>
                <a:gd name="connsiteX7" fmla="*/ 1314779 w 4642651"/>
                <a:gd name="connsiteY7" fmla="*/ 0 h 2680267"/>
                <a:gd name="connsiteX0" fmla="*/ 1314779 w 4642651"/>
                <a:gd name="connsiteY0" fmla="*/ 0 h 2700315"/>
                <a:gd name="connsiteX1" fmla="*/ 1637893 w 4642651"/>
                <a:gd name="connsiteY1" fmla="*/ 1110496 h 2700315"/>
                <a:gd name="connsiteX2" fmla="*/ 3419192 w 4642651"/>
                <a:gd name="connsiteY2" fmla="*/ 2155525 h 2700315"/>
                <a:gd name="connsiteX3" fmla="*/ 4642350 w 4642651"/>
                <a:gd name="connsiteY3" fmla="*/ 1814296 h 2700315"/>
                <a:gd name="connsiteX4" fmla="*/ 4642651 w 4642651"/>
                <a:gd name="connsiteY4" fmla="*/ 2278274 h 2700315"/>
                <a:gd name="connsiteX5" fmla="*/ 2219171 w 4642651"/>
                <a:gd name="connsiteY5" fmla="*/ 2039414 h 2700315"/>
                <a:gd name="connsiteX6" fmla="*/ 0 w 4642651"/>
                <a:gd name="connsiteY6" fmla="*/ 1019776 h 2700315"/>
                <a:gd name="connsiteX7" fmla="*/ 1314779 w 4642651"/>
                <a:gd name="connsiteY7" fmla="*/ 0 h 2700315"/>
                <a:gd name="connsiteX0" fmla="*/ 1314779 w 4642651"/>
                <a:gd name="connsiteY0" fmla="*/ 0 h 2676288"/>
                <a:gd name="connsiteX1" fmla="*/ 1637893 w 4642651"/>
                <a:gd name="connsiteY1" fmla="*/ 1110496 h 2676288"/>
                <a:gd name="connsiteX2" fmla="*/ 3419192 w 4642651"/>
                <a:gd name="connsiteY2" fmla="*/ 2155525 h 2676288"/>
                <a:gd name="connsiteX3" fmla="*/ 4642350 w 4642651"/>
                <a:gd name="connsiteY3" fmla="*/ 1814296 h 2676288"/>
                <a:gd name="connsiteX4" fmla="*/ 4642651 w 4642651"/>
                <a:gd name="connsiteY4" fmla="*/ 2278274 h 2676288"/>
                <a:gd name="connsiteX5" fmla="*/ 2219171 w 4642651"/>
                <a:gd name="connsiteY5" fmla="*/ 2039414 h 2676288"/>
                <a:gd name="connsiteX6" fmla="*/ 0 w 4642651"/>
                <a:gd name="connsiteY6" fmla="*/ 1019776 h 2676288"/>
                <a:gd name="connsiteX7" fmla="*/ 1314779 w 4642651"/>
                <a:gd name="connsiteY7" fmla="*/ 0 h 267628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07296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07296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07296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36984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36984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82968"/>
                <a:gd name="connsiteX1" fmla="*/ 1637893 w 4642651"/>
                <a:gd name="connsiteY1" fmla="*/ 1110496 h 2682968"/>
                <a:gd name="connsiteX2" fmla="*/ 3419192 w 4642651"/>
                <a:gd name="connsiteY2" fmla="*/ 2155525 h 2682968"/>
                <a:gd name="connsiteX3" fmla="*/ 4642350 w 4642651"/>
                <a:gd name="connsiteY3" fmla="*/ 1814296 h 2682968"/>
                <a:gd name="connsiteX4" fmla="*/ 4642651 w 4642651"/>
                <a:gd name="connsiteY4" fmla="*/ 2278274 h 2682968"/>
                <a:gd name="connsiteX5" fmla="*/ 2236984 w 4642651"/>
                <a:gd name="connsiteY5" fmla="*/ 2051290 h 2682968"/>
                <a:gd name="connsiteX6" fmla="*/ 0 w 4642651"/>
                <a:gd name="connsiteY6" fmla="*/ 1019776 h 2682968"/>
                <a:gd name="connsiteX7" fmla="*/ 1314779 w 4642651"/>
                <a:gd name="connsiteY7" fmla="*/ 0 h 2682968"/>
                <a:gd name="connsiteX0" fmla="*/ 1314779 w 4642651"/>
                <a:gd name="connsiteY0" fmla="*/ 0 h 2678168"/>
                <a:gd name="connsiteX1" fmla="*/ 1637893 w 4642651"/>
                <a:gd name="connsiteY1" fmla="*/ 1110496 h 2678168"/>
                <a:gd name="connsiteX2" fmla="*/ 3419192 w 4642651"/>
                <a:gd name="connsiteY2" fmla="*/ 2155525 h 2678168"/>
                <a:gd name="connsiteX3" fmla="*/ 4642350 w 4642651"/>
                <a:gd name="connsiteY3" fmla="*/ 1814296 h 2678168"/>
                <a:gd name="connsiteX4" fmla="*/ 4642651 w 4642651"/>
                <a:gd name="connsiteY4" fmla="*/ 2278274 h 2678168"/>
                <a:gd name="connsiteX5" fmla="*/ 2236984 w 4642651"/>
                <a:gd name="connsiteY5" fmla="*/ 2051290 h 2678168"/>
                <a:gd name="connsiteX6" fmla="*/ 0 w 4642651"/>
                <a:gd name="connsiteY6" fmla="*/ 1019776 h 2678168"/>
                <a:gd name="connsiteX7" fmla="*/ 1314779 w 4642651"/>
                <a:gd name="connsiteY7" fmla="*/ 0 h 2678168"/>
                <a:gd name="connsiteX0" fmla="*/ 1314779 w 4642651"/>
                <a:gd name="connsiteY0" fmla="*/ 0 h 2670990"/>
                <a:gd name="connsiteX1" fmla="*/ 1637893 w 4642651"/>
                <a:gd name="connsiteY1" fmla="*/ 1110496 h 2670990"/>
                <a:gd name="connsiteX2" fmla="*/ 3419192 w 4642651"/>
                <a:gd name="connsiteY2" fmla="*/ 2155525 h 2670990"/>
                <a:gd name="connsiteX3" fmla="*/ 4642350 w 4642651"/>
                <a:gd name="connsiteY3" fmla="*/ 1814296 h 2670990"/>
                <a:gd name="connsiteX4" fmla="*/ 4642651 w 4642651"/>
                <a:gd name="connsiteY4" fmla="*/ 2278274 h 2670990"/>
                <a:gd name="connsiteX5" fmla="*/ 2236984 w 4642651"/>
                <a:gd name="connsiteY5" fmla="*/ 2051290 h 2670990"/>
                <a:gd name="connsiteX6" fmla="*/ 0 w 4642651"/>
                <a:gd name="connsiteY6" fmla="*/ 1019776 h 2670990"/>
                <a:gd name="connsiteX7" fmla="*/ 1314779 w 4642651"/>
                <a:gd name="connsiteY7" fmla="*/ 0 h 2670990"/>
                <a:gd name="connsiteX0" fmla="*/ 1314779 w 4642651"/>
                <a:gd name="connsiteY0" fmla="*/ 0 h 2670990"/>
                <a:gd name="connsiteX1" fmla="*/ 1637893 w 4642651"/>
                <a:gd name="connsiteY1" fmla="*/ 1110496 h 2670990"/>
                <a:gd name="connsiteX2" fmla="*/ 3419192 w 4642651"/>
                <a:gd name="connsiteY2" fmla="*/ 2155525 h 2670990"/>
                <a:gd name="connsiteX3" fmla="*/ 4642350 w 4642651"/>
                <a:gd name="connsiteY3" fmla="*/ 1814296 h 2670990"/>
                <a:gd name="connsiteX4" fmla="*/ 4642651 w 4642651"/>
                <a:gd name="connsiteY4" fmla="*/ 2278274 h 2670990"/>
                <a:gd name="connsiteX5" fmla="*/ 2236984 w 4642651"/>
                <a:gd name="connsiteY5" fmla="*/ 2051290 h 2670990"/>
                <a:gd name="connsiteX6" fmla="*/ 0 w 4642651"/>
                <a:gd name="connsiteY6" fmla="*/ 1019776 h 2670990"/>
                <a:gd name="connsiteX7" fmla="*/ 1314779 w 4642651"/>
                <a:gd name="connsiteY7" fmla="*/ 0 h 2670990"/>
                <a:gd name="connsiteX0" fmla="*/ 1314779 w 4642651"/>
                <a:gd name="connsiteY0" fmla="*/ 0 h 2670990"/>
                <a:gd name="connsiteX1" fmla="*/ 1637893 w 4642651"/>
                <a:gd name="connsiteY1" fmla="*/ 1110496 h 2670990"/>
                <a:gd name="connsiteX2" fmla="*/ 3419192 w 4642651"/>
                <a:gd name="connsiteY2" fmla="*/ 2155525 h 2670990"/>
                <a:gd name="connsiteX3" fmla="*/ 4642350 w 4642651"/>
                <a:gd name="connsiteY3" fmla="*/ 1814296 h 2670990"/>
                <a:gd name="connsiteX4" fmla="*/ 4642651 w 4642651"/>
                <a:gd name="connsiteY4" fmla="*/ 2278274 h 2670990"/>
                <a:gd name="connsiteX5" fmla="*/ 2236984 w 4642651"/>
                <a:gd name="connsiteY5" fmla="*/ 2051290 h 2670990"/>
                <a:gd name="connsiteX6" fmla="*/ 0 w 4642651"/>
                <a:gd name="connsiteY6" fmla="*/ 1019776 h 2670990"/>
                <a:gd name="connsiteX7" fmla="*/ 1314779 w 4642651"/>
                <a:gd name="connsiteY7" fmla="*/ 0 h 2670990"/>
                <a:gd name="connsiteX0" fmla="*/ 1314779 w 4642651"/>
                <a:gd name="connsiteY0" fmla="*/ 0 h 2670990"/>
                <a:gd name="connsiteX1" fmla="*/ 1637893 w 4642651"/>
                <a:gd name="connsiteY1" fmla="*/ 1110496 h 2670990"/>
                <a:gd name="connsiteX2" fmla="*/ 3419192 w 4642651"/>
                <a:gd name="connsiteY2" fmla="*/ 2155525 h 2670990"/>
                <a:gd name="connsiteX3" fmla="*/ 4642350 w 4642651"/>
                <a:gd name="connsiteY3" fmla="*/ 1814296 h 2670990"/>
                <a:gd name="connsiteX4" fmla="*/ 4642651 w 4642651"/>
                <a:gd name="connsiteY4" fmla="*/ 2278274 h 2670990"/>
                <a:gd name="connsiteX5" fmla="*/ 2236984 w 4642651"/>
                <a:gd name="connsiteY5" fmla="*/ 2051290 h 2670990"/>
                <a:gd name="connsiteX6" fmla="*/ 0 w 4642651"/>
                <a:gd name="connsiteY6" fmla="*/ 1019776 h 2670990"/>
                <a:gd name="connsiteX7" fmla="*/ 1314779 w 4642651"/>
                <a:gd name="connsiteY7" fmla="*/ 0 h 2670990"/>
                <a:gd name="connsiteX0" fmla="*/ 1314779 w 4642651"/>
                <a:gd name="connsiteY0" fmla="*/ 0 h 2664383"/>
                <a:gd name="connsiteX1" fmla="*/ 1637893 w 4642651"/>
                <a:gd name="connsiteY1" fmla="*/ 1110496 h 2664383"/>
                <a:gd name="connsiteX2" fmla="*/ 3419192 w 4642651"/>
                <a:gd name="connsiteY2" fmla="*/ 2155525 h 2664383"/>
                <a:gd name="connsiteX3" fmla="*/ 4642350 w 4642651"/>
                <a:gd name="connsiteY3" fmla="*/ 1814296 h 2664383"/>
                <a:gd name="connsiteX4" fmla="*/ 4642651 w 4642651"/>
                <a:gd name="connsiteY4" fmla="*/ 2278274 h 2664383"/>
                <a:gd name="connsiteX5" fmla="*/ 2189483 w 4642651"/>
                <a:gd name="connsiteY5" fmla="*/ 2039415 h 2664383"/>
                <a:gd name="connsiteX6" fmla="*/ 0 w 4642651"/>
                <a:gd name="connsiteY6" fmla="*/ 1019776 h 2664383"/>
                <a:gd name="connsiteX7" fmla="*/ 1314779 w 4642651"/>
                <a:gd name="connsiteY7" fmla="*/ 0 h 2664383"/>
                <a:gd name="connsiteX0" fmla="*/ 1314779 w 4642651"/>
                <a:gd name="connsiteY0" fmla="*/ 0 h 2676288"/>
                <a:gd name="connsiteX1" fmla="*/ 1637893 w 4642651"/>
                <a:gd name="connsiteY1" fmla="*/ 1110496 h 2676288"/>
                <a:gd name="connsiteX2" fmla="*/ 3419192 w 4642651"/>
                <a:gd name="connsiteY2" fmla="*/ 2155525 h 2676288"/>
                <a:gd name="connsiteX3" fmla="*/ 4642350 w 4642651"/>
                <a:gd name="connsiteY3" fmla="*/ 1814296 h 2676288"/>
                <a:gd name="connsiteX4" fmla="*/ 4642651 w 4642651"/>
                <a:gd name="connsiteY4" fmla="*/ 2278274 h 2676288"/>
                <a:gd name="connsiteX5" fmla="*/ 2189483 w 4642651"/>
                <a:gd name="connsiteY5" fmla="*/ 2039415 h 2676288"/>
                <a:gd name="connsiteX6" fmla="*/ 0 w 4642651"/>
                <a:gd name="connsiteY6" fmla="*/ 1019776 h 2676288"/>
                <a:gd name="connsiteX7" fmla="*/ 1314779 w 4642651"/>
                <a:gd name="connsiteY7" fmla="*/ 0 h 2676288"/>
                <a:gd name="connsiteX0" fmla="*/ 1314779 w 4642651"/>
                <a:gd name="connsiteY0" fmla="*/ 0 h 2647852"/>
                <a:gd name="connsiteX1" fmla="*/ 1637893 w 4642651"/>
                <a:gd name="connsiteY1" fmla="*/ 1110496 h 2647852"/>
                <a:gd name="connsiteX2" fmla="*/ 3419192 w 4642651"/>
                <a:gd name="connsiteY2" fmla="*/ 2155525 h 2647852"/>
                <a:gd name="connsiteX3" fmla="*/ 4642350 w 4642651"/>
                <a:gd name="connsiteY3" fmla="*/ 1814296 h 2647852"/>
                <a:gd name="connsiteX4" fmla="*/ 4642651 w 4642651"/>
                <a:gd name="connsiteY4" fmla="*/ 2278274 h 2647852"/>
                <a:gd name="connsiteX5" fmla="*/ 2189483 w 4642651"/>
                <a:gd name="connsiteY5" fmla="*/ 2039415 h 2647852"/>
                <a:gd name="connsiteX6" fmla="*/ 0 w 4642651"/>
                <a:gd name="connsiteY6" fmla="*/ 1019776 h 2647852"/>
                <a:gd name="connsiteX7" fmla="*/ 1314779 w 4642651"/>
                <a:gd name="connsiteY7" fmla="*/ 0 h 2647852"/>
                <a:gd name="connsiteX0" fmla="*/ 1314779 w 4642651"/>
                <a:gd name="connsiteY0" fmla="*/ 0 h 2678678"/>
                <a:gd name="connsiteX1" fmla="*/ 1637893 w 4642651"/>
                <a:gd name="connsiteY1" fmla="*/ 1110496 h 2678678"/>
                <a:gd name="connsiteX2" fmla="*/ 3419192 w 4642651"/>
                <a:gd name="connsiteY2" fmla="*/ 2155525 h 2678678"/>
                <a:gd name="connsiteX3" fmla="*/ 4642350 w 4642651"/>
                <a:gd name="connsiteY3" fmla="*/ 1814296 h 2678678"/>
                <a:gd name="connsiteX4" fmla="*/ 4642651 w 4642651"/>
                <a:gd name="connsiteY4" fmla="*/ 2278274 h 2678678"/>
                <a:gd name="connsiteX5" fmla="*/ 2189483 w 4642651"/>
                <a:gd name="connsiteY5" fmla="*/ 2039415 h 2678678"/>
                <a:gd name="connsiteX6" fmla="*/ 0 w 4642651"/>
                <a:gd name="connsiteY6" fmla="*/ 1019776 h 2678678"/>
                <a:gd name="connsiteX7" fmla="*/ 1314779 w 4642651"/>
                <a:gd name="connsiteY7" fmla="*/ 0 h 2678678"/>
                <a:gd name="connsiteX0" fmla="*/ 1314779 w 4642651"/>
                <a:gd name="connsiteY0" fmla="*/ 0 h 2716328"/>
                <a:gd name="connsiteX1" fmla="*/ 1637893 w 4642651"/>
                <a:gd name="connsiteY1" fmla="*/ 1110496 h 2716328"/>
                <a:gd name="connsiteX2" fmla="*/ 3419192 w 4642651"/>
                <a:gd name="connsiteY2" fmla="*/ 2155525 h 2716328"/>
                <a:gd name="connsiteX3" fmla="*/ 4642350 w 4642651"/>
                <a:gd name="connsiteY3" fmla="*/ 1814296 h 2716328"/>
                <a:gd name="connsiteX4" fmla="*/ 4642651 w 4642651"/>
                <a:gd name="connsiteY4" fmla="*/ 2278274 h 2716328"/>
                <a:gd name="connsiteX5" fmla="*/ 2314174 w 4642651"/>
                <a:gd name="connsiteY5" fmla="*/ 2104729 h 2716328"/>
                <a:gd name="connsiteX6" fmla="*/ 0 w 4642651"/>
                <a:gd name="connsiteY6" fmla="*/ 1019776 h 2716328"/>
                <a:gd name="connsiteX7" fmla="*/ 1314779 w 4642651"/>
                <a:gd name="connsiteY7" fmla="*/ 0 h 2716328"/>
                <a:gd name="connsiteX0" fmla="*/ 1314779 w 4642651"/>
                <a:gd name="connsiteY0" fmla="*/ 0 h 2674798"/>
                <a:gd name="connsiteX1" fmla="*/ 1637893 w 4642651"/>
                <a:gd name="connsiteY1" fmla="*/ 1110496 h 2674798"/>
                <a:gd name="connsiteX2" fmla="*/ 3419192 w 4642651"/>
                <a:gd name="connsiteY2" fmla="*/ 2155525 h 2674798"/>
                <a:gd name="connsiteX3" fmla="*/ 4642350 w 4642651"/>
                <a:gd name="connsiteY3" fmla="*/ 1814296 h 2674798"/>
                <a:gd name="connsiteX4" fmla="*/ 4642651 w 4642651"/>
                <a:gd name="connsiteY4" fmla="*/ 2278274 h 2674798"/>
                <a:gd name="connsiteX5" fmla="*/ 2314174 w 4642651"/>
                <a:gd name="connsiteY5" fmla="*/ 2104729 h 2674798"/>
                <a:gd name="connsiteX6" fmla="*/ 0 w 4642651"/>
                <a:gd name="connsiteY6" fmla="*/ 1019776 h 2674798"/>
                <a:gd name="connsiteX7" fmla="*/ 1314779 w 4642651"/>
                <a:gd name="connsiteY7" fmla="*/ 0 h 2674798"/>
                <a:gd name="connsiteX0" fmla="*/ 1314779 w 4642651"/>
                <a:gd name="connsiteY0" fmla="*/ 0 h 2662727"/>
                <a:gd name="connsiteX1" fmla="*/ 1637893 w 4642651"/>
                <a:gd name="connsiteY1" fmla="*/ 1110496 h 2662727"/>
                <a:gd name="connsiteX2" fmla="*/ 3419192 w 4642651"/>
                <a:gd name="connsiteY2" fmla="*/ 2155525 h 2662727"/>
                <a:gd name="connsiteX3" fmla="*/ 4642350 w 4642651"/>
                <a:gd name="connsiteY3" fmla="*/ 1814296 h 2662727"/>
                <a:gd name="connsiteX4" fmla="*/ 4642651 w 4642651"/>
                <a:gd name="connsiteY4" fmla="*/ 2278274 h 2662727"/>
                <a:gd name="connsiteX5" fmla="*/ 2314174 w 4642651"/>
                <a:gd name="connsiteY5" fmla="*/ 2104729 h 2662727"/>
                <a:gd name="connsiteX6" fmla="*/ 0 w 4642651"/>
                <a:gd name="connsiteY6" fmla="*/ 1019776 h 2662727"/>
                <a:gd name="connsiteX7" fmla="*/ 1314779 w 4642651"/>
                <a:gd name="connsiteY7" fmla="*/ 0 h 2662727"/>
                <a:gd name="connsiteX0" fmla="*/ 1314779 w 4642651"/>
                <a:gd name="connsiteY0" fmla="*/ 0 h 2681078"/>
                <a:gd name="connsiteX1" fmla="*/ 1637893 w 4642651"/>
                <a:gd name="connsiteY1" fmla="*/ 1110496 h 2681078"/>
                <a:gd name="connsiteX2" fmla="*/ 3419192 w 4642651"/>
                <a:gd name="connsiteY2" fmla="*/ 2155525 h 2681078"/>
                <a:gd name="connsiteX3" fmla="*/ 4642350 w 4642651"/>
                <a:gd name="connsiteY3" fmla="*/ 1814296 h 2681078"/>
                <a:gd name="connsiteX4" fmla="*/ 4642651 w 4642651"/>
                <a:gd name="connsiteY4" fmla="*/ 2278274 h 2681078"/>
                <a:gd name="connsiteX5" fmla="*/ 2314174 w 4642651"/>
                <a:gd name="connsiteY5" fmla="*/ 2104729 h 2681078"/>
                <a:gd name="connsiteX6" fmla="*/ 0 w 4642651"/>
                <a:gd name="connsiteY6" fmla="*/ 1019776 h 2681078"/>
                <a:gd name="connsiteX7" fmla="*/ 1314779 w 4642651"/>
                <a:gd name="connsiteY7" fmla="*/ 0 h 2681078"/>
                <a:gd name="connsiteX0" fmla="*/ 1314779 w 4642651"/>
                <a:gd name="connsiteY0" fmla="*/ 0 h 2674905"/>
                <a:gd name="connsiteX1" fmla="*/ 1637893 w 4642651"/>
                <a:gd name="connsiteY1" fmla="*/ 1110496 h 2674905"/>
                <a:gd name="connsiteX2" fmla="*/ 3419192 w 4642651"/>
                <a:gd name="connsiteY2" fmla="*/ 2155525 h 2674905"/>
                <a:gd name="connsiteX3" fmla="*/ 4642350 w 4642651"/>
                <a:gd name="connsiteY3" fmla="*/ 1814296 h 2674905"/>
                <a:gd name="connsiteX4" fmla="*/ 4642651 w 4642651"/>
                <a:gd name="connsiteY4" fmla="*/ 2278274 h 2674905"/>
                <a:gd name="connsiteX5" fmla="*/ 2314174 w 4642651"/>
                <a:gd name="connsiteY5" fmla="*/ 2104729 h 2674905"/>
                <a:gd name="connsiteX6" fmla="*/ 0 w 4642651"/>
                <a:gd name="connsiteY6" fmla="*/ 1019776 h 2674905"/>
                <a:gd name="connsiteX7" fmla="*/ 1314779 w 4642651"/>
                <a:gd name="connsiteY7" fmla="*/ 0 h 2674905"/>
                <a:gd name="connsiteX0" fmla="*/ 1314779 w 4642651"/>
                <a:gd name="connsiteY0" fmla="*/ 0 h 2672527"/>
                <a:gd name="connsiteX1" fmla="*/ 1637893 w 4642651"/>
                <a:gd name="connsiteY1" fmla="*/ 1110496 h 2672527"/>
                <a:gd name="connsiteX2" fmla="*/ 3419192 w 4642651"/>
                <a:gd name="connsiteY2" fmla="*/ 2155525 h 2672527"/>
                <a:gd name="connsiteX3" fmla="*/ 4642350 w 4642651"/>
                <a:gd name="connsiteY3" fmla="*/ 1814296 h 2672527"/>
                <a:gd name="connsiteX4" fmla="*/ 4642651 w 4642651"/>
                <a:gd name="connsiteY4" fmla="*/ 2278274 h 2672527"/>
                <a:gd name="connsiteX5" fmla="*/ 2314174 w 4642651"/>
                <a:gd name="connsiteY5" fmla="*/ 2104729 h 2672527"/>
                <a:gd name="connsiteX6" fmla="*/ 0 w 4642651"/>
                <a:gd name="connsiteY6" fmla="*/ 1019776 h 2672527"/>
                <a:gd name="connsiteX7" fmla="*/ 1314779 w 4642651"/>
                <a:gd name="connsiteY7" fmla="*/ 0 h 2672527"/>
                <a:gd name="connsiteX0" fmla="*/ 1314779 w 4642651"/>
                <a:gd name="connsiteY0" fmla="*/ 0 h 2672527"/>
                <a:gd name="connsiteX1" fmla="*/ 1637893 w 4642651"/>
                <a:gd name="connsiteY1" fmla="*/ 1110496 h 2672527"/>
                <a:gd name="connsiteX2" fmla="*/ 3419192 w 4642651"/>
                <a:gd name="connsiteY2" fmla="*/ 2155525 h 2672527"/>
                <a:gd name="connsiteX3" fmla="*/ 4642350 w 4642651"/>
                <a:gd name="connsiteY3" fmla="*/ 1814296 h 2672527"/>
                <a:gd name="connsiteX4" fmla="*/ 4642651 w 4642651"/>
                <a:gd name="connsiteY4" fmla="*/ 2278274 h 2672527"/>
                <a:gd name="connsiteX5" fmla="*/ 2314174 w 4642651"/>
                <a:gd name="connsiteY5" fmla="*/ 2104729 h 2672527"/>
                <a:gd name="connsiteX6" fmla="*/ 0 w 4642651"/>
                <a:gd name="connsiteY6" fmla="*/ 1019776 h 2672527"/>
                <a:gd name="connsiteX7" fmla="*/ 1314779 w 4642651"/>
                <a:gd name="connsiteY7" fmla="*/ 0 h 2672527"/>
                <a:gd name="connsiteX0" fmla="*/ 1314779 w 4642651"/>
                <a:gd name="connsiteY0" fmla="*/ 0 h 2672527"/>
                <a:gd name="connsiteX1" fmla="*/ 1637893 w 4642651"/>
                <a:gd name="connsiteY1" fmla="*/ 1110496 h 2672527"/>
                <a:gd name="connsiteX2" fmla="*/ 3419192 w 4642651"/>
                <a:gd name="connsiteY2" fmla="*/ 2155525 h 2672527"/>
                <a:gd name="connsiteX3" fmla="*/ 4642350 w 4642651"/>
                <a:gd name="connsiteY3" fmla="*/ 1814296 h 2672527"/>
                <a:gd name="connsiteX4" fmla="*/ 4642651 w 4642651"/>
                <a:gd name="connsiteY4" fmla="*/ 2278274 h 2672527"/>
                <a:gd name="connsiteX5" fmla="*/ 2314174 w 4642651"/>
                <a:gd name="connsiteY5" fmla="*/ 2104729 h 2672527"/>
                <a:gd name="connsiteX6" fmla="*/ 0 w 4642651"/>
                <a:gd name="connsiteY6" fmla="*/ 1019776 h 2672527"/>
                <a:gd name="connsiteX7" fmla="*/ 1314779 w 4642651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67781"/>
                <a:gd name="connsiteX1" fmla="*/ 1655706 w 4660464"/>
                <a:gd name="connsiteY1" fmla="*/ 1110496 h 2667781"/>
                <a:gd name="connsiteX2" fmla="*/ 3437005 w 4660464"/>
                <a:gd name="connsiteY2" fmla="*/ 2155525 h 2667781"/>
                <a:gd name="connsiteX3" fmla="*/ 4660163 w 4660464"/>
                <a:gd name="connsiteY3" fmla="*/ 1814296 h 2667781"/>
                <a:gd name="connsiteX4" fmla="*/ 4660464 w 4660464"/>
                <a:gd name="connsiteY4" fmla="*/ 2278274 h 2667781"/>
                <a:gd name="connsiteX5" fmla="*/ 2331987 w 4660464"/>
                <a:gd name="connsiteY5" fmla="*/ 2104729 h 2667781"/>
                <a:gd name="connsiteX6" fmla="*/ 0 w 4660464"/>
                <a:gd name="connsiteY6" fmla="*/ 1037589 h 2667781"/>
                <a:gd name="connsiteX7" fmla="*/ 1332592 w 4660464"/>
                <a:gd name="connsiteY7" fmla="*/ 0 h 2667781"/>
                <a:gd name="connsiteX0" fmla="*/ 1332592 w 4660464"/>
                <a:gd name="connsiteY0" fmla="*/ 0 h 2667781"/>
                <a:gd name="connsiteX1" fmla="*/ 1655706 w 4660464"/>
                <a:gd name="connsiteY1" fmla="*/ 1110496 h 2667781"/>
                <a:gd name="connsiteX2" fmla="*/ 3437005 w 4660464"/>
                <a:gd name="connsiteY2" fmla="*/ 2155525 h 2667781"/>
                <a:gd name="connsiteX3" fmla="*/ 4660163 w 4660464"/>
                <a:gd name="connsiteY3" fmla="*/ 1814296 h 2667781"/>
                <a:gd name="connsiteX4" fmla="*/ 4660464 w 4660464"/>
                <a:gd name="connsiteY4" fmla="*/ 2278274 h 2667781"/>
                <a:gd name="connsiteX5" fmla="*/ 2331987 w 4660464"/>
                <a:gd name="connsiteY5" fmla="*/ 2104729 h 2667781"/>
                <a:gd name="connsiteX6" fmla="*/ 0 w 4660464"/>
                <a:gd name="connsiteY6" fmla="*/ 1037589 h 2667781"/>
                <a:gd name="connsiteX7" fmla="*/ 1332592 w 4660464"/>
                <a:gd name="connsiteY7" fmla="*/ 0 h 2667781"/>
                <a:gd name="connsiteX0" fmla="*/ 1332592 w 4660464"/>
                <a:gd name="connsiteY0" fmla="*/ 0 h 2667781"/>
                <a:gd name="connsiteX1" fmla="*/ 1655706 w 4660464"/>
                <a:gd name="connsiteY1" fmla="*/ 1110496 h 2667781"/>
                <a:gd name="connsiteX2" fmla="*/ 3437005 w 4660464"/>
                <a:gd name="connsiteY2" fmla="*/ 2155525 h 2667781"/>
                <a:gd name="connsiteX3" fmla="*/ 4660163 w 4660464"/>
                <a:gd name="connsiteY3" fmla="*/ 1814296 h 2667781"/>
                <a:gd name="connsiteX4" fmla="*/ 4660464 w 4660464"/>
                <a:gd name="connsiteY4" fmla="*/ 2278274 h 2667781"/>
                <a:gd name="connsiteX5" fmla="*/ 2331987 w 4660464"/>
                <a:gd name="connsiteY5" fmla="*/ 2104729 h 2667781"/>
                <a:gd name="connsiteX6" fmla="*/ 0 w 4660464"/>
                <a:gd name="connsiteY6" fmla="*/ 1037589 h 2667781"/>
                <a:gd name="connsiteX7" fmla="*/ 1332592 w 4660464"/>
                <a:gd name="connsiteY7" fmla="*/ 0 h 2667781"/>
                <a:gd name="connsiteX0" fmla="*/ 1332592 w 4660464"/>
                <a:gd name="connsiteY0" fmla="*/ 0 h 2667781"/>
                <a:gd name="connsiteX1" fmla="*/ 1655706 w 4660464"/>
                <a:gd name="connsiteY1" fmla="*/ 1110496 h 2667781"/>
                <a:gd name="connsiteX2" fmla="*/ 3437005 w 4660464"/>
                <a:gd name="connsiteY2" fmla="*/ 2155525 h 2667781"/>
                <a:gd name="connsiteX3" fmla="*/ 4660163 w 4660464"/>
                <a:gd name="connsiteY3" fmla="*/ 1814296 h 2667781"/>
                <a:gd name="connsiteX4" fmla="*/ 4660464 w 4660464"/>
                <a:gd name="connsiteY4" fmla="*/ 2278274 h 2667781"/>
                <a:gd name="connsiteX5" fmla="*/ 2331987 w 4660464"/>
                <a:gd name="connsiteY5" fmla="*/ 2104729 h 2667781"/>
                <a:gd name="connsiteX6" fmla="*/ 0 w 4660464"/>
                <a:gd name="connsiteY6" fmla="*/ 1037589 h 2667781"/>
                <a:gd name="connsiteX7" fmla="*/ 1332592 w 4660464"/>
                <a:gd name="connsiteY7" fmla="*/ 0 h 2667781"/>
                <a:gd name="connsiteX0" fmla="*/ 1332592 w 4660464"/>
                <a:gd name="connsiteY0" fmla="*/ 0 h 2672527"/>
                <a:gd name="connsiteX1" fmla="*/ 1655706 w 4660464"/>
                <a:gd name="connsiteY1" fmla="*/ 1110496 h 2672527"/>
                <a:gd name="connsiteX2" fmla="*/ 3437005 w 4660464"/>
                <a:gd name="connsiteY2" fmla="*/ 2155525 h 2672527"/>
                <a:gd name="connsiteX3" fmla="*/ 4660163 w 4660464"/>
                <a:gd name="connsiteY3" fmla="*/ 1814296 h 2672527"/>
                <a:gd name="connsiteX4" fmla="*/ 4660464 w 4660464"/>
                <a:gd name="connsiteY4" fmla="*/ 2278274 h 2672527"/>
                <a:gd name="connsiteX5" fmla="*/ 2331987 w 4660464"/>
                <a:gd name="connsiteY5" fmla="*/ 2104729 h 2672527"/>
                <a:gd name="connsiteX6" fmla="*/ 0 w 4660464"/>
                <a:gd name="connsiteY6" fmla="*/ 1037589 h 2672527"/>
                <a:gd name="connsiteX7" fmla="*/ 1332592 w 4660464"/>
                <a:gd name="connsiteY7" fmla="*/ 0 h 2672527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37005 w 4660464"/>
                <a:gd name="connsiteY2" fmla="*/ 2155525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0152"/>
                <a:gd name="connsiteX1" fmla="*/ 1655706 w 4660464"/>
                <a:gd name="connsiteY1" fmla="*/ 1110496 h 2670152"/>
                <a:gd name="connsiteX2" fmla="*/ 3454818 w 4660464"/>
                <a:gd name="connsiteY2" fmla="*/ 2161463 h 2670152"/>
                <a:gd name="connsiteX3" fmla="*/ 4660163 w 4660464"/>
                <a:gd name="connsiteY3" fmla="*/ 1814296 h 2670152"/>
                <a:gd name="connsiteX4" fmla="*/ 4660464 w 4660464"/>
                <a:gd name="connsiteY4" fmla="*/ 2278274 h 2670152"/>
                <a:gd name="connsiteX5" fmla="*/ 2331987 w 4660464"/>
                <a:gd name="connsiteY5" fmla="*/ 2104729 h 2670152"/>
                <a:gd name="connsiteX6" fmla="*/ 0 w 4660464"/>
                <a:gd name="connsiteY6" fmla="*/ 1037589 h 2670152"/>
                <a:gd name="connsiteX7" fmla="*/ 1332592 w 4660464"/>
                <a:gd name="connsiteY7" fmla="*/ 0 h 2670152"/>
                <a:gd name="connsiteX0" fmla="*/ 1332592 w 4660464"/>
                <a:gd name="connsiteY0" fmla="*/ 0 h 2678431"/>
                <a:gd name="connsiteX1" fmla="*/ 1655706 w 4660464"/>
                <a:gd name="connsiteY1" fmla="*/ 1110496 h 2678431"/>
                <a:gd name="connsiteX2" fmla="*/ 3454818 w 4660464"/>
                <a:gd name="connsiteY2" fmla="*/ 2161463 h 2678431"/>
                <a:gd name="connsiteX3" fmla="*/ 4660163 w 4660464"/>
                <a:gd name="connsiteY3" fmla="*/ 1814296 h 2678431"/>
                <a:gd name="connsiteX4" fmla="*/ 4660464 w 4660464"/>
                <a:gd name="connsiteY4" fmla="*/ 2278274 h 2678431"/>
                <a:gd name="connsiteX5" fmla="*/ 2331987 w 4660464"/>
                <a:gd name="connsiteY5" fmla="*/ 2104729 h 2678431"/>
                <a:gd name="connsiteX6" fmla="*/ 0 w 4660464"/>
                <a:gd name="connsiteY6" fmla="*/ 1037589 h 2678431"/>
                <a:gd name="connsiteX7" fmla="*/ 1332592 w 4660464"/>
                <a:gd name="connsiteY7" fmla="*/ 0 h 2678431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62768"/>
                <a:gd name="connsiteX1" fmla="*/ 1655706 w 4660464"/>
                <a:gd name="connsiteY1" fmla="*/ 1110496 h 2662768"/>
                <a:gd name="connsiteX2" fmla="*/ 3454818 w 4660464"/>
                <a:gd name="connsiteY2" fmla="*/ 2161463 h 2662768"/>
                <a:gd name="connsiteX3" fmla="*/ 4660163 w 4660464"/>
                <a:gd name="connsiteY3" fmla="*/ 1814296 h 2662768"/>
                <a:gd name="connsiteX4" fmla="*/ 4660464 w 4660464"/>
                <a:gd name="connsiteY4" fmla="*/ 2278274 h 2662768"/>
                <a:gd name="connsiteX5" fmla="*/ 2331987 w 4660464"/>
                <a:gd name="connsiteY5" fmla="*/ 2104729 h 2662768"/>
                <a:gd name="connsiteX6" fmla="*/ 0 w 4660464"/>
                <a:gd name="connsiteY6" fmla="*/ 1037589 h 2662768"/>
                <a:gd name="connsiteX7" fmla="*/ 1332592 w 4660464"/>
                <a:gd name="connsiteY7" fmla="*/ 0 h 2662768"/>
                <a:gd name="connsiteX0" fmla="*/ 1332592 w 4660464"/>
                <a:gd name="connsiteY0" fmla="*/ 0 h 2676957"/>
                <a:gd name="connsiteX1" fmla="*/ 1655706 w 4660464"/>
                <a:gd name="connsiteY1" fmla="*/ 1110496 h 2676957"/>
                <a:gd name="connsiteX2" fmla="*/ 3454818 w 4660464"/>
                <a:gd name="connsiteY2" fmla="*/ 2161463 h 2676957"/>
                <a:gd name="connsiteX3" fmla="*/ 4660163 w 4660464"/>
                <a:gd name="connsiteY3" fmla="*/ 1814296 h 2676957"/>
                <a:gd name="connsiteX4" fmla="*/ 4660464 w 4660464"/>
                <a:gd name="connsiteY4" fmla="*/ 2278274 h 2676957"/>
                <a:gd name="connsiteX5" fmla="*/ 2331987 w 4660464"/>
                <a:gd name="connsiteY5" fmla="*/ 2104729 h 2676957"/>
                <a:gd name="connsiteX6" fmla="*/ 0 w 4660464"/>
                <a:gd name="connsiteY6" fmla="*/ 1037589 h 2676957"/>
                <a:gd name="connsiteX7" fmla="*/ 1332592 w 4660464"/>
                <a:gd name="connsiteY7" fmla="*/ 0 h 2676957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54818 w 4660464"/>
                <a:gd name="connsiteY2" fmla="*/ 21614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72213"/>
                <a:gd name="connsiteX1" fmla="*/ 1655706 w 4660464"/>
                <a:gd name="connsiteY1" fmla="*/ 1110496 h 2672213"/>
                <a:gd name="connsiteX2" fmla="*/ 3463019 w 4660464"/>
                <a:gd name="connsiteY2" fmla="*/ 2165563 h 2672213"/>
                <a:gd name="connsiteX3" fmla="*/ 4660163 w 4660464"/>
                <a:gd name="connsiteY3" fmla="*/ 1814296 h 2672213"/>
                <a:gd name="connsiteX4" fmla="*/ 4660464 w 4660464"/>
                <a:gd name="connsiteY4" fmla="*/ 2278274 h 2672213"/>
                <a:gd name="connsiteX5" fmla="*/ 2331987 w 4660464"/>
                <a:gd name="connsiteY5" fmla="*/ 2104729 h 2672213"/>
                <a:gd name="connsiteX6" fmla="*/ 0 w 4660464"/>
                <a:gd name="connsiteY6" fmla="*/ 1037589 h 2672213"/>
                <a:gd name="connsiteX7" fmla="*/ 1332592 w 4660464"/>
                <a:gd name="connsiteY7" fmla="*/ 0 h 2672213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463019 w 4660464"/>
                <a:gd name="connsiteY2" fmla="*/ 2165563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463019 w 4660464"/>
                <a:gd name="connsiteY2" fmla="*/ 2165563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463019 w 4660464"/>
                <a:gd name="connsiteY2" fmla="*/ 2165563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463019 w 4660464"/>
                <a:gd name="connsiteY2" fmla="*/ 2165563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501119 w 4660464"/>
                <a:gd name="connsiteY2" fmla="*/ 2156038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501119 w 4660464"/>
                <a:gd name="connsiteY2" fmla="*/ 2160498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501119 w 4660464"/>
                <a:gd name="connsiteY2" fmla="*/ 2160498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68418"/>
                <a:gd name="connsiteX1" fmla="*/ 1655706 w 4660464"/>
                <a:gd name="connsiteY1" fmla="*/ 1110496 h 2668418"/>
                <a:gd name="connsiteX2" fmla="*/ 3501119 w 4660464"/>
                <a:gd name="connsiteY2" fmla="*/ 2160498 h 2668418"/>
                <a:gd name="connsiteX3" fmla="*/ 4660163 w 4660464"/>
                <a:gd name="connsiteY3" fmla="*/ 1814296 h 2668418"/>
                <a:gd name="connsiteX4" fmla="*/ 4660464 w 4660464"/>
                <a:gd name="connsiteY4" fmla="*/ 2278274 h 2668418"/>
                <a:gd name="connsiteX5" fmla="*/ 2331987 w 4660464"/>
                <a:gd name="connsiteY5" fmla="*/ 2104729 h 2668418"/>
                <a:gd name="connsiteX6" fmla="*/ 0 w 4660464"/>
                <a:gd name="connsiteY6" fmla="*/ 1037589 h 2668418"/>
                <a:gd name="connsiteX7" fmla="*/ 1332592 w 4660464"/>
                <a:gd name="connsiteY7" fmla="*/ 0 h 2668418"/>
                <a:gd name="connsiteX0" fmla="*/ 1332592 w 4660464"/>
                <a:gd name="connsiteY0" fmla="*/ 0 h 2680975"/>
                <a:gd name="connsiteX1" fmla="*/ 1655706 w 4660464"/>
                <a:gd name="connsiteY1" fmla="*/ 1110496 h 2680975"/>
                <a:gd name="connsiteX2" fmla="*/ 3501119 w 4660464"/>
                <a:gd name="connsiteY2" fmla="*/ 2160498 h 2680975"/>
                <a:gd name="connsiteX3" fmla="*/ 4660163 w 4660464"/>
                <a:gd name="connsiteY3" fmla="*/ 1814296 h 2680975"/>
                <a:gd name="connsiteX4" fmla="*/ 4660464 w 4660464"/>
                <a:gd name="connsiteY4" fmla="*/ 2278274 h 2680975"/>
                <a:gd name="connsiteX5" fmla="*/ 2331987 w 4660464"/>
                <a:gd name="connsiteY5" fmla="*/ 2104729 h 2680975"/>
                <a:gd name="connsiteX6" fmla="*/ 0 w 4660464"/>
                <a:gd name="connsiteY6" fmla="*/ 1037589 h 2680975"/>
                <a:gd name="connsiteX7" fmla="*/ 1332592 w 4660464"/>
                <a:gd name="connsiteY7" fmla="*/ 0 h 2680975"/>
                <a:gd name="connsiteX0" fmla="*/ 1332592 w 4660464"/>
                <a:gd name="connsiteY0" fmla="*/ 0 h 2680975"/>
                <a:gd name="connsiteX1" fmla="*/ 1655706 w 4660464"/>
                <a:gd name="connsiteY1" fmla="*/ 1110496 h 2680975"/>
                <a:gd name="connsiteX2" fmla="*/ 3501119 w 4660464"/>
                <a:gd name="connsiteY2" fmla="*/ 2160498 h 2680975"/>
                <a:gd name="connsiteX3" fmla="*/ 4660163 w 4660464"/>
                <a:gd name="connsiteY3" fmla="*/ 1814296 h 2680975"/>
                <a:gd name="connsiteX4" fmla="*/ 4660464 w 4660464"/>
                <a:gd name="connsiteY4" fmla="*/ 2278274 h 2680975"/>
                <a:gd name="connsiteX5" fmla="*/ 2331987 w 4660464"/>
                <a:gd name="connsiteY5" fmla="*/ 2104729 h 2680975"/>
                <a:gd name="connsiteX6" fmla="*/ 0 w 4660464"/>
                <a:gd name="connsiteY6" fmla="*/ 1037589 h 2680975"/>
                <a:gd name="connsiteX7" fmla="*/ 1332592 w 4660464"/>
                <a:gd name="connsiteY7" fmla="*/ 0 h 2680975"/>
                <a:gd name="connsiteX0" fmla="*/ 1332592 w 4660464"/>
                <a:gd name="connsiteY0" fmla="*/ 0 h 2680975"/>
                <a:gd name="connsiteX1" fmla="*/ 1655706 w 4660464"/>
                <a:gd name="connsiteY1" fmla="*/ 1110496 h 2680975"/>
                <a:gd name="connsiteX2" fmla="*/ 3501119 w 4660464"/>
                <a:gd name="connsiteY2" fmla="*/ 2160498 h 2680975"/>
                <a:gd name="connsiteX3" fmla="*/ 4660163 w 4660464"/>
                <a:gd name="connsiteY3" fmla="*/ 1814296 h 2680975"/>
                <a:gd name="connsiteX4" fmla="*/ 4660464 w 4660464"/>
                <a:gd name="connsiteY4" fmla="*/ 2278274 h 2680975"/>
                <a:gd name="connsiteX5" fmla="*/ 2331987 w 4660464"/>
                <a:gd name="connsiteY5" fmla="*/ 2104729 h 2680975"/>
                <a:gd name="connsiteX6" fmla="*/ 0 w 4660464"/>
                <a:gd name="connsiteY6" fmla="*/ 1037589 h 2680975"/>
                <a:gd name="connsiteX7" fmla="*/ 1332592 w 4660464"/>
                <a:gd name="connsiteY7" fmla="*/ 0 h 2680975"/>
                <a:gd name="connsiteX0" fmla="*/ 1332592 w 4660464"/>
                <a:gd name="connsiteY0" fmla="*/ 0 h 2680975"/>
                <a:gd name="connsiteX1" fmla="*/ 1655706 w 4660464"/>
                <a:gd name="connsiteY1" fmla="*/ 1110496 h 2680975"/>
                <a:gd name="connsiteX2" fmla="*/ 3501119 w 4660464"/>
                <a:gd name="connsiteY2" fmla="*/ 2160498 h 2680975"/>
                <a:gd name="connsiteX3" fmla="*/ 4660163 w 4660464"/>
                <a:gd name="connsiteY3" fmla="*/ 1814296 h 2680975"/>
                <a:gd name="connsiteX4" fmla="*/ 4660464 w 4660464"/>
                <a:gd name="connsiteY4" fmla="*/ 2278274 h 2680975"/>
                <a:gd name="connsiteX5" fmla="*/ 2331987 w 4660464"/>
                <a:gd name="connsiteY5" fmla="*/ 2104729 h 2680975"/>
                <a:gd name="connsiteX6" fmla="*/ 0 w 4660464"/>
                <a:gd name="connsiteY6" fmla="*/ 1037589 h 2680975"/>
                <a:gd name="connsiteX7" fmla="*/ 1332592 w 4660464"/>
                <a:gd name="connsiteY7" fmla="*/ 0 h 2680975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1119 w 4660464"/>
                <a:gd name="connsiteY2" fmla="*/ 2160498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5368 w 4660464"/>
                <a:gd name="connsiteY2" fmla="*/ 2177751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5368 w 4660464"/>
                <a:gd name="connsiteY2" fmla="*/ 2177751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5368 w 4660464"/>
                <a:gd name="connsiteY2" fmla="*/ 2177751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81652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499940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04512 w 4660464"/>
                <a:gd name="connsiteY2" fmla="*/ 2168607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13656 w 4660464"/>
                <a:gd name="connsiteY2" fmla="*/ 2173179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13656 w 4660464"/>
                <a:gd name="connsiteY2" fmla="*/ 2173179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13656 w 4660464"/>
                <a:gd name="connsiteY2" fmla="*/ 2173179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63103"/>
                <a:gd name="connsiteX1" fmla="*/ 1655706 w 4660464"/>
                <a:gd name="connsiteY1" fmla="*/ 1110496 h 2663103"/>
                <a:gd name="connsiteX2" fmla="*/ 3513656 w 4660464"/>
                <a:gd name="connsiteY2" fmla="*/ 2173179 h 2663103"/>
                <a:gd name="connsiteX3" fmla="*/ 4660163 w 4660464"/>
                <a:gd name="connsiteY3" fmla="*/ 1814296 h 2663103"/>
                <a:gd name="connsiteX4" fmla="*/ 4660464 w 4660464"/>
                <a:gd name="connsiteY4" fmla="*/ 2278274 h 2663103"/>
                <a:gd name="connsiteX5" fmla="*/ 2331987 w 4660464"/>
                <a:gd name="connsiteY5" fmla="*/ 2104729 h 2663103"/>
                <a:gd name="connsiteX6" fmla="*/ 0 w 4660464"/>
                <a:gd name="connsiteY6" fmla="*/ 1037589 h 2663103"/>
                <a:gd name="connsiteX7" fmla="*/ 1332592 w 4660464"/>
                <a:gd name="connsiteY7" fmla="*/ 0 h 2663103"/>
                <a:gd name="connsiteX0" fmla="*/ 1332592 w 4660464"/>
                <a:gd name="connsiteY0" fmla="*/ 0 h 2673978"/>
                <a:gd name="connsiteX1" fmla="*/ 1655706 w 4660464"/>
                <a:gd name="connsiteY1" fmla="*/ 1110496 h 2673978"/>
                <a:gd name="connsiteX2" fmla="*/ 3513656 w 4660464"/>
                <a:gd name="connsiteY2" fmla="*/ 2173179 h 2673978"/>
                <a:gd name="connsiteX3" fmla="*/ 4660163 w 4660464"/>
                <a:gd name="connsiteY3" fmla="*/ 1814296 h 2673978"/>
                <a:gd name="connsiteX4" fmla="*/ 4660464 w 4660464"/>
                <a:gd name="connsiteY4" fmla="*/ 2278274 h 2673978"/>
                <a:gd name="connsiteX5" fmla="*/ 2331987 w 4660464"/>
                <a:gd name="connsiteY5" fmla="*/ 2104729 h 2673978"/>
                <a:gd name="connsiteX6" fmla="*/ 0 w 4660464"/>
                <a:gd name="connsiteY6" fmla="*/ 1037589 h 2673978"/>
                <a:gd name="connsiteX7" fmla="*/ 1332592 w 4660464"/>
                <a:gd name="connsiteY7" fmla="*/ 0 h 2673978"/>
                <a:gd name="connsiteX0" fmla="*/ 1332592 w 4660464"/>
                <a:gd name="connsiteY0" fmla="*/ 0 h 2682193"/>
                <a:gd name="connsiteX1" fmla="*/ 1655706 w 4660464"/>
                <a:gd name="connsiteY1" fmla="*/ 1110496 h 2682193"/>
                <a:gd name="connsiteX2" fmla="*/ 3513656 w 4660464"/>
                <a:gd name="connsiteY2" fmla="*/ 2173179 h 2682193"/>
                <a:gd name="connsiteX3" fmla="*/ 4660163 w 4660464"/>
                <a:gd name="connsiteY3" fmla="*/ 1814296 h 2682193"/>
                <a:gd name="connsiteX4" fmla="*/ 4660464 w 4660464"/>
                <a:gd name="connsiteY4" fmla="*/ 2278274 h 2682193"/>
                <a:gd name="connsiteX5" fmla="*/ 2331987 w 4660464"/>
                <a:gd name="connsiteY5" fmla="*/ 2104729 h 2682193"/>
                <a:gd name="connsiteX6" fmla="*/ 0 w 4660464"/>
                <a:gd name="connsiteY6" fmla="*/ 1037589 h 2682193"/>
                <a:gd name="connsiteX7" fmla="*/ 1332592 w 4660464"/>
                <a:gd name="connsiteY7" fmla="*/ 0 h 2682193"/>
                <a:gd name="connsiteX0" fmla="*/ 1332592 w 4660464"/>
                <a:gd name="connsiteY0" fmla="*/ 0 h 2674807"/>
                <a:gd name="connsiteX1" fmla="*/ 1655706 w 4660464"/>
                <a:gd name="connsiteY1" fmla="*/ 1110496 h 2674807"/>
                <a:gd name="connsiteX2" fmla="*/ 3513656 w 4660464"/>
                <a:gd name="connsiteY2" fmla="*/ 2173179 h 2674807"/>
                <a:gd name="connsiteX3" fmla="*/ 4660163 w 4660464"/>
                <a:gd name="connsiteY3" fmla="*/ 1814296 h 2674807"/>
                <a:gd name="connsiteX4" fmla="*/ 4660464 w 4660464"/>
                <a:gd name="connsiteY4" fmla="*/ 2278274 h 2674807"/>
                <a:gd name="connsiteX5" fmla="*/ 2331987 w 4660464"/>
                <a:gd name="connsiteY5" fmla="*/ 2104729 h 2674807"/>
                <a:gd name="connsiteX6" fmla="*/ 0 w 4660464"/>
                <a:gd name="connsiteY6" fmla="*/ 1037589 h 2674807"/>
                <a:gd name="connsiteX7" fmla="*/ 1332592 w 4660464"/>
                <a:gd name="connsiteY7" fmla="*/ 0 h 2674807"/>
                <a:gd name="connsiteX0" fmla="*/ 1332592 w 4660464"/>
                <a:gd name="connsiteY0" fmla="*/ 0 h 2669285"/>
                <a:gd name="connsiteX1" fmla="*/ 1655706 w 4660464"/>
                <a:gd name="connsiteY1" fmla="*/ 1110496 h 2669285"/>
                <a:gd name="connsiteX2" fmla="*/ 3513656 w 4660464"/>
                <a:gd name="connsiteY2" fmla="*/ 2173179 h 2669285"/>
                <a:gd name="connsiteX3" fmla="*/ 4660163 w 4660464"/>
                <a:gd name="connsiteY3" fmla="*/ 1814296 h 2669285"/>
                <a:gd name="connsiteX4" fmla="*/ 4660464 w 4660464"/>
                <a:gd name="connsiteY4" fmla="*/ 2278274 h 2669285"/>
                <a:gd name="connsiteX5" fmla="*/ 2331987 w 4660464"/>
                <a:gd name="connsiteY5" fmla="*/ 2104729 h 2669285"/>
                <a:gd name="connsiteX6" fmla="*/ 0 w 4660464"/>
                <a:gd name="connsiteY6" fmla="*/ 1037589 h 2669285"/>
                <a:gd name="connsiteX7" fmla="*/ 1332592 w 4660464"/>
                <a:gd name="connsiteY7" fmla="*/ 0 h 2669285"/>
                <a:gd name="connsiteX0" fmla="*/ 1332592 w 4660464"/>
                <a:gd name="connsiteY0" fmla="*/ 0 h 2666532"/>
                <a:gd name="connsiteX1" fmla="*/ 1655706 w 4660464"/>
                <a:gd name="connsiteY1" fmla="*/ 1110496 h 2666532"/>
                <a:gd name="connsiteX2" fmla="*/ 3513656 w 4660464"/>
                <a:gd name="connsiteY2" fmla="*/ 2173179 h 2666532"/>
                <a:gd name="connsiteX3" fmla="*/ 4660163 w 4660464"/>
                <a:gd name="connsiteY3" fmla="*/ 1814296 h 2666532"/>
                <a:gd name="connsiteX4" fmla="*/ 4660464 w 4660464"/>
                <a:gd name="connsiteY4" fmla="*/ 2278274 h 2666532"/>
                <a:gd name="connsiteX5" fmla="*/ 2331987 w 4660464"/>
                <a:gd name="connsiteY5" fmla="*/ 2104729 h 2666532"/>
                <a:gd name="connsiteX6" fmla="*/ 0 w 4660464"/>
                <a:gd name="connsiteY6" fmla="*/ 1037589 h 2666532"/>
                <a:gd name="connsiteX7" fmla="*/ 1332592 w 4660464"/>
                <a:gd name="connsiteY7" fmla="*/ 0 h 2666532"/>
                <a:gd name="connsiteX0" fmla="*/ 1332592 w 4660464"/>
                <a:gd name="connsiteY0" fmla="*/ 0 h 2677576"/>
                <a:gd name="connsiteX1" fmla="*/ 1655706 w 4660464"/>
                <a:gd name="connsiteY1" fmla="*/ 1110496 h 2677576"/>
                <a:gd name="connsiteX2" fmla="*/ 3513656 w 4660464"/>
                <a:gd name="connsiteY2" fmla="*/ 2173179 h 2677576"/>
                <a:gd name="connsiteX3" fmla="*/ 4660163 w 4660464"/>
                <a:gd name="connsiteY3" fmla="*/ 1814296 h 2677576"/>
                <a:gd name="connsiteX4" fmla="*/ 4660464 w 4660464"/>
                <a:gd name="connsiteY4" fmla="*/ 2278274 h 2677576"/>
                <a:gd name="connsiteX5" fmla="*/ 2331987 w 4660464"/>
                <a:gd name="connsiteY5" fmla="*/ 2104729 h 2677576"/>
                <a:gd name="connsiteX6" fmla="*/ 0 w 4660464"/>
                <a:gd name="connsiteY6" fmla="*/ 1037589 h 2677576"/>
                <a:gd name="connsiteX7" fmla="*/ 1332592 w 4660464"/>
                <a:gd name="connsiteY7" fmla="*/ 0 h 2677576"/>
                <a:gd name="connsiteX0" fmla="*/ 1332592 w 4660464"/>
                <a:gd name="connsiteY0" fmla="*/ 0 h 2677576"/>
                <a:gd name="connsiteX1" fmla="*/ 1655706 w 4660464"/>
                <a:gd name="connsiteY1" fmla="*/ 1110496 h 2677576"/>
                <a:gd name="connsiteX2" fmla="*/ 3513656 w 4660464"/>
                <a:gd name="connsiteY2" fmla="*/ 2173179 h 2677576"/>
                <a:gd name="connsiteX3" fmla="*/ 4660163 w 4660464"/>
                <a:gd name="connsiteY3" fmla="*/ 1814296 h 2677576"/>
                <a:gd name="connsiteX4" fmla="*/ 4660464 w 4660464"/>
                <a:gd name="connsiteY4" fmla="*/ 2278274 h 2677576"/>
                <a:gd name="connsiteX5" fmla="*/ 2331987 w 4660464"/>
                <a:gd name="connsiteY5" fmla="*/ 2104729 h 2677576"/>
                <a:gd name="connsiteX6" fmla="*/ 0 w 4660464"/>
                <a:gd name="connsiteY6" fmla="*/ 1037589 h 2677576"/>
                <a:gd name="connsiteX7" fmla="*/ 1332592 w 4660464"/>
                <a:gd name="connsiteY7" fmla="*/ 0 h 2677576"/>
                <a:gd name="connsiteX0" fmla="*/ 1332592 w 4660464"/>
                <a:gd name="connsiteY0" fmla="*/ 0 h 2672423"/>
                <a:gd name="connsiteX1" fmla="*/ 1655706 w 4660464"/>
                <a:gd name="connsiteY1" fmla="*/ 1110496 h 2672423"/>
                <a:gd name="connsiteX2" fmla="*/ 3513656 w 4660464"/>
                <a:gd name="connsiteY2" fmla="*/ 2173179 h 2672423"/>
                <a:gd name="connsiteX3" fmla="*/ 4660163 w 4660464"/>
                <a:gd name="connsiteY3" fmla="*/ 1814296 h 2672423"/>
                <a:gd name="connsiteX4" fmla="*/ 4660464 w 4660464"/>
                <a:gd name="connsiteY4" fmla="*/ 2278274 h 2672423"/>
                <a:gd name="connsiteX5" fmla="*/ 2331987 w 4660464"/>
                <a:gd name="connsiteY5" fmla="*/ 2104729 h 2672423"/>
                <a:gd name="connsiteX6" fmla="*/ 0 w 4660464"/>
                <a:gd name="connsiteY6" fmla="*/ 1037589 h 2672423"/>
                <a:gd name="connsiteX7" fmla="*/ 1332592 w 4660464"/>
                <a:gd name="connsiteY7" fmla="*/ 0 h 2672423"/>
                <a:gd name="connsiteX0" fmla="*/ 1332592 w 4660464"/>
                <a:gd name="connsiteY0" fmla="*/ 0 h 2662172"/>
                <a:gd name="connsiteX1" fmla="*/ 1655706 w 4660464"/>
                <a:gd name="connsiteY1" fmla="*/ 1110496 h 2662172"/>
                <a:gd name="connsiteX2" fmla="*/ 3513656 w 4660464"/>
                <a:gd name="connsiteY2" fmla="*/ 2173179 h 2662172"/>
                <a:gd name="connsiteX3" fmla="*/ 4660163 w 4660464"/>
                <a:gd name="connsiteY3" fmla="*/ 1814296 h 2662172"/>
                <a:gd name="connsiteX4" fmla="*/ 4660464 w 4660464"/>
                <a:gd name="connsiteY4" fmla="*/ 2278274 h 2662172"/>
                <a:gd name="connsiteX5" fmla="*/ 2331987 w 4660464"/>
                <a:gd name="connsiteY5" fmla="*/ 2104729 h 2662172"/>
                <a:gd name="connsiteX6" fmla="*/ 0 w 4660464"/>
                <a:gd name="connsiteY6" fmla="*/ 1037589 h 2662172"/>
                <a:gd name="connsiteX7" fmla="*/ 1332592 w 4660464"/>
                <a:gd name="connsiteY7" fmla="*/ 0 h 2662172"/>
                <a:gd name="connsiteX0" fmla="*/ 1332592 w 4660464"/>
                <a:gd name="connsiteY0" fmla="*/ 0 h 2663875"/>
                <a:gd name="connsiteX1" fmla="*/ 1655706 w 4660464"/>
                <a:gd name="connsiteY1" fmla="*/ 1110496 h 2663875"/>
                <a:gd name="connsiteX2" fmla="*/ 3513656 w 4660464"/>
                <a:gd name="connsiteY2" fmla="*/ 2173179 h 2663875"/>
                <a:gd name="connsiteX3" fmla="*/ 4660163 w 4660464"/>
                <a:gd name="connsiteY3" fmla="*/ 1814296 h 2663875"/>
                <a:gd name="connsiteX4" fmla="*/ 4660464 w 4660464"/>
                <a:gd name="connsiteY4" fmla="*/ 2278274 h 2663875"/>
                <a:gd name="connsiteX5" fmla="*/ 2331987 w 4660464"/>
                <a:gd name="connsiteY5" fmla="*/ 2104729 h 2663875"/>
                <a:gd name="connsiteX6" fmla="*/ 0 w 4660464"/>
                <a:gd name="connsiteY6" fmla="*/ 1037589 h 2663875"/>
                <a:gd name="connsiteX7" fmla="*/ 1332592 w 4660464"/>
                <a:gd name="connsiteY7" fmla="*/ 0 h 2663875"/>
                <a:gd name="connsiteX0" fmla="*/ 1332592 w 4660464"/>
                <a:gd name="connsiteY0" fmla="*/ 0 h 2677838"/>
                <a:gd name="connsiteX1" fmla="*/ 1655706 w 4660464"/>
                <a:gd name="connsiteY1" fmla="*/ 1110496 h 2677838"/>
                <a:gd name="connsiteX2" fmla="*/ 3513656 w 4660464"/>
                <a:gd name="connsiteY2" fmla="*/ 2173179 h 2677838"/>
                <a:gd name="connsiteX3" fmla="*/ 4660163 w 4660464"/>
                <a:gd name="connsiteY3" fmla="*/ 1814296 h 2677838"/>
                <a:gd name="connsiteX4" fmla="*/ 4660464 w 4660464"/>
                <a:gd name="connsiteY4" fmla="*/ 2278274 h 2677838"/>
                <a:gd name="connsiteX5" fmla="*/ 2331987 w 4660464"/>
                <a:gd name="connsiteY5" fmla="*/ 2104729 h 2677838"/>
                <a:gd name="connsiteX6" fmla="*/ 0 w 4660464"/>
                <a:gd name="connsiteY6" fmla="*/ 1037589 h 2677838"/>
                <a:gd name="connsiteX7" fmla="*/ 1332592 w 4660464"/>
                <a:gd name="connsiteY7" fmla="*/ 0 h 2677838"/>
                <a:gd name="connsiteX0" fmla="*/ 1332592 w 4660464"/>
                <a:gd name="connsiteY0" fmla="*/ 0 h 2679405"/>
                <a:gd name="connsiteX1" fmla="*/ 1655706 w 4660464"/>
                <a:gd name="connsiteY1" fmla="*/ 1110496 h 2679405"/>
                <a:gd name="connsiteX2" fmla="*/ 3513656 w 4660464"/>
                <a:gd name="connsiteY2" fmla="*/ 2173179 h 2679405"/>
                <a:gd name="connsiteX3" fmla="*/ 4660163 w 4660464"/>
                <a:gd name="connsiteY3" fmla="*/ 1814296 h 2679405"/>
                <a:gd name="connsiteX4" fmla="*/ 4660464 w 4660464"/>
                <a:gd name="connsiteY4" fmla="*/ 2278274 h 2679405"/>
                <a:gd name="connsiteX5" fmla="*/ 2331987 w 4660464"/>
                <a:gd name="connsiteY5" fmla="*/ 2104729 h 2679405"/>
                <a:gd name="connsiteX6" fmla="*/ 0 w 4660464"/>
                <a:gd name="connsiteY6" fmla="*/ 1037589 h 2679405"/>
                <a:gd name="connsiteX7" fmla="*/ 1332592 w 4660464"/>
                <a:gd name="connsiteY7" fmla="*/ 0 h 2679405"/>
                <a:gd name="connsiteX0" fmla="*/ 1332592 w 4660464"/>
                <a:gd name="connsiteY0" fmla="*/ 0 h 2680975"/>
                <a:gd name="connsiteX1" fmla="*/ 1655706 w 4660464"/>
                <a:gd name="connsiteY1" fmla="*/ 1110496 h 2680975"/>
                <a:gd name="connsiteX2" fmla="*/ 3513656 w 4660464"/>
                <a:gd name="connsiteY2" fmla="*/ 2173179 h 2680975"/>
                <a:gd name="connsiteX3" fmla="*/ 4660163 w 4660464"/>
                <a:gd name="connsiteY3" fmla="*/ 1814296 h 2680975"/>
                <a:gd name="connsiteX4" fmla="*/ 4660464 w 4660464"/>
                <a:gd name="connsiteY4" fmla="*/ 2278274 h 2680975"/>
                <a:gd name="connsiteX5" fmla="*/ 2331987 w 4660464"/>
                <a:gd name="connsiteY5" fmla="*/ 2104729 h 2680975"/>
                <a:gd name="connsiteX6" fmla="*/ 0 w 4660464"/>
                <a:gd name="connsiteY6" fmla="*/ 1037589 h 2680975"/>
                <a:gd name="connsiteX7" fmla="*/ 1332592 w 4660464"/>
                <a:gd name="connsiteY7" fmla="*/ 0 h 2680975"/>
                <a:gd name="connsiteX0" fmla="*/ 1332592 w 4660464"/>
                <a:gd name="connsiteY0" fmla="*/ 0 h 2672809"/>
                <a:gd name="connsiteX1" fmla="*/ 1655706 w 4660464"/>
                <a:gd name="connsiteY1" fmla="*/ 1110496 h 2672809"/>
                <a:gd name="connsiteX2" fmla="*/ 3513656 w 4660464"/>
                <a:gd name="connsiteY2" fmla="*/ 2173179 h 2672809"/>
                <a:gd name="connsiteX3" fmla="*/ 4660163 w 4660464"/>
                <a:gd name="connsiteY3" fmla="*/ 1814296 h 2672809"/>
                <a:gd name="connsiteX4" fmla="*/ 4660464 w 4660464"/>
                <a:gd name="connsiteY4" fmla="*/ 2260939 h 2672809"/>
                <a:gd name="connsiteX5" fmla="*/ 2331987 w 4660464"/>
                <a:gd name="connsiteY5" fmla="*/ 2104729 h 2672809"/>
                <a:gd name="connsiteX6" fmla="*/ 0 w 4660464"/>
                <a:gd name="connsiteY6" fmla="*/ 1037589 h 2672809"/>
                <a:gd name="connsiteX7" fmla="*/ 1332592 w 4660464"/>
                <a:gd name="connsiteY7" fmla="*/ 0 h 2672809"/>
                <a:gd name="connsiteX0" fmla="*/ 1332592 w 4660164"/>
                <a:gd name="connsiteY0" fmla="*/ 0 h 2655040"/>
                <a:gd name="connsiteX1" fmla="*/ 1655706 w 4660164"/>
                <a:gd name="connsiteY1" fmla="*/ 1110496 h 2655040"/>
                <a:gd name="connsiteX2" fmla="*/ 3513656 w 4660164"/>
                <a:gd name="connsiteY2" fmla="*/ 2173179 h 2655040"/>
                <a:gd name="connsiteX3" fmla="*/ 4660163 w 4660164"/>
                <a:gd name="connsiteY3" fmla="*/ 1814296 h 2655040"/>
                <a:gd name="connsiteX4" fmla="*/ 4656131 w 4660164"/>
                <a:gd name="connsiteY4" fmla="*/ 2221936 h 2655040"/>
                <a:gd name="connsiteX5" fmla="*/ 2331987 w 4660164"/>
                <a:gd name="connsiteY5" fmla="*/ 2104729 h 2655040"/>
                <a:gd name="connsiteX6" fmla="*/ 0 w 4660164"/>
                <a:gd name="connsiteY6" fmla="*/ 1037589 h 2655040"/>
                <a:gd name="connsiteX7" fmla="*/ 1332592 w 4660164"/>
                <a:gd name="connsiteY7" fmla="*/ 0 h 2655040"/>
                <a:gd name="connsiteX0" fmla="*/ 1332592 w 4660164"/>
                <a:gd name="connsiteY0" fmla="*/ 0 h 2674834"/>
                <a:gd name="connsiteX1" fmla="*/ 1655706 w 4660164"/>
                <a:gd name="connsiteY1" fmla="*/ 1110496 h 2674834"/>
                <a:gd name="connsiteX2" fmla="*/ 3513656 w 4660164"/>
                <a:gd name="connsiteY2" fmla="*/ 2173179 h 2674834"/>
                <a:gd name="connsiteX3" fmla="*/ 4660163 w 4660164"/>
                <a:gd name="connsiteY3" fmla="*/ 1814296 h 2674834"/>
                <a:gd name="connsiteX4" fmla="*/ 4656131 w 4660164"/>
                <a:gd name="connsiteY4" fmla="*/ 2265272 h 2674834"/>
                <a:gd name="connsiteX5" fmla="*/ 2331987 w 4660164"/>
                <a:gd name="connsiteY5" fmla="*/ 2104729 h 2674834"/>
                <a:gd name="connsiteX6" fmla="*/ 0 w 4660164"/>
                <a:gd name="connsiteY6" fmla="*/ 1037589 h 2674834"/>
                <a:gd name="connsiteX7" fmla="*/ 1332592 w 4660164"/>
                <a:gd name="connsiteY7" fmla="*/ 0 h 2674834"/>
                <a:gd name="connsiteX0" fmla="*/ 1332592 w 4660164"/>
                <a:gd name="connsiteY0" fmla="*/ 0 h 2679511"/>
                <a:gd name="connsiteX1" fmla="*/ 1655706 w 4660164"/>
                <a:gd name="connsiteY1" fmla="*/ 1110496 h 2679511"/>
                <a:gd name="connsiteX2" fmla="*/ 3513656 w 4660164"/>
                <a:gd name="connsiteY2" fmla="*/ 2173179 h 2679511"/>
                <a:gd name="connsiteX3" fmla="*/ 4660163 w 4660164"/>
                <a:gd name="connsiteY3" fmla="*/ 1814296 h 2679511"/>
                <a:gd name="connsiteX4" fmla="*/ 4656131 w 4660164"/>
                <a:gd name="connsiteY4" fmla="*/ 2265272 h 2679511"/>
                <a:gd name="connsiteX5" fmla="*/ 2331987 w 4660164"/>
                <a:gd name="connsiteY5" fmla="*/ 2104729 h 2679511"/>
                <a:gd name="connsiteX6" fmla="*/ 0 w 4660164"/>
                <a:gd name="connsiteY6" fmla="*/ 1037589 h 2679511"/>
                <a:gd name="connsiteX7" fmla="*/ 1332592 w 4660164"/>
                <a:gd name="connsiteY7" fmla="*/ 0 h 2679511"/>
                <a:gd name="connsiteX0" fmla="*/ 1332592 w 4660164"/>
                <a:gd name="connsiteY0" fmla="*/ 0 h 2671731"/>
                <a:gd name="connsiteX1" fmla="*/ 1655706 w 4660164"/>
                <a:gd name="connsiteY1" fmla="*/ 1110496 h 2671731"/>
                <a:gd name="connsiteX2" fmla="*/ 3513656 w 4660164"/>
                <a:gd name="connsiteY2" fmla="*/ 2173179 h 2671731"/>
                <a:gd name="connsiteX3" fmla="*/ 4660163 w 4660164"/>
                <a:gd name="connsiteY3" fmla="*/ 1814296 h 2671731"/>
                <a:gd name="connsiteX4" fmla="*/ 4656131 w 4660164"/>
                <a:gd name="connsiteY4" fmla="*/ 2265272 h 2671731"/>
                <a:gd name="connsiteX5" fmla="*/ 2331987 w 4660164"/>
                <a:gd name="connsiteY5" fmla="*/ 2104729 h 2671731"/>
                <a:gd name="connsiteX6" fmla="*/ 0 w 4660164"/>
                <a:gd name="connsiteY6" fmla="*/ 1037589 h 2671731"/>
                <a:gd name="connsiteX7" fmla="*/ 1332592 w 4660164"/>
                <a:gd name="connsiteY7" fmla="*/ 0 h 2671731"/>
                <a:gd name="connsiteX0" fmla="*/ 1332592 w 4660164"/>
                <a:gd name="connsiteY0" fmla="*/ 0 h 2685788"/>
                <a:gd name="connsiteX1" fmla="*/ 1655706 w 4660164"/>
                <a:gd name="connsiteY1" fmla="*/ 1110496 h 2685788"/>
                <a:gd name="connsiteX2" fmla="*/ 3513656 w 4660164"/>
                <a:gd name="connsiteY2" fmla="*/ 2173179 h 2685788"/>
                <a:gd name="connsiteX3" fmla="*/ 4660163 w 4660164"/>
                <a:gd name="connsiteY3" fmla="*/ 1814296 h 2685788"/>
                <a:gd name="connsiteX4" fmla="*/ 4656131 w 4660164"/>
                <a:gd name="connsiteY4" fmla="*/ 2265272 h 2685788"/>
                <a:gd name="connsiteX5" fmla="*/ 2331987 w 4660164"/>
                <a:gd name="connsiteY5" fmla="*/ 2104729 h 2685788"/>
                <a:gd name="connsiteX6" fmla="*/ 0 w 4660164"/>
                <a:gd name="connsiteY6" fmla="*/ 1037589 h 2685788"/>
                <a:gd name="connsiteX7" fmla="*/ 1332592 w 4660164"/>
                <a:gd name="connsiteY7" fmla="*/ 0 h 2685788"/>
                <a:gd name="connsiteX0" fmla="*/ 1332592 w 4660164"/>
                <a:gd name="connsiteY0" fmla="*/ 0 h 2685788"/>
                <a:gd name="connsiteX1" fmla="*/ 1655706 w 4660164"/>
                <a:gd name="connsiteY1" fmla="*/ 1110496 h 2685788"/>
                <a:gd name="connsiteX2" fmla="*/ 3513656 w 4660164"/>
                <a:gd name="connsiteY2" fmla="*/ 2173179 h 2685788"/>
                <a:gd name="connsiteX3" fmla="*/ 4660163 w 4660164"/>
                <a:gd name="connsiteY3" fmla="*/ 1814296 h 2685788"/>
                <a:gd name="connsiteX4" fmla="*/ 4656131 w 4660164"/>
                <a:gd name="connsiteY4" fmla="*/ 2265272 h 2685788"/>
                <a:gd name="connsiteX5" fmla="*/ 2331987 w 4660164"/>
                <a:gd name="connsiteY5" fmla="*/ 2104729 h 2685788"/>
                <a:gd name="connsiteX6" fmla="*/ 0 w 4660164"/>
                <a:gd name="connsiteY6" fmla="*/ 1037589 h 2685788"/>
                <a:gd name="connsiteX7" fmla="*/ 1332592 w 4660164"/>
                <a:gd name="connsiteY7" fmla="*/ 0 h 2685788"/>
                <a:gd name="connsiteX0" fmla="*/ 1332592 w 4660164"/>
                <a:gd name="connsiteY0" fmla="*/ 0 h 2677457"/>
                <a:gd name="connsiteX1" fmla="*/ 1655706 w 4660164"/>
                <a:gd name="connsiteY1" fmla="*/ 1110496 h 2677457"/>
                <a:gd name="connsiteX2" fmla="*/ 3513656 w 4660164"/>
                <a:gd name="connsiteY2" fmla="*/ 2173179 h 2677457"/>
                <a:gd name="connsiteX3" fmla="*/ 4660163 w 4660164"/>
                <a:gd name="connsiteY3" fmla="*/ 1814296 h 2677457"/>
                <a:gd name="connsiteX4" fmla="*/ 4656131 w 4660164"/>
                <a:gd name="connsiteY4" fmla="*/ 2265272 h 2677457"/>
                <a:gd name="connsiteX5" fmla="*/ 2331987 w 4660164"/>
                <a:gd name="connsiteY5" fmla="*/ 2104729 h 2677457"/>
                <a:gd name="connsiteX6" fmla="*/ 0 w 4660164"/>
                <a:gd name="connsiteY6" fmla="*/ 1037589 h 2677457"/>
                <a:gd name="connsiteX7" fmla="*/ 1332592 w 4660164"/>
                <a:gd name="connsiteY7" fmla="*/ 0 h 2677457"/>
                <a:gd name="connsiteX0" fmla="*/ 1332592 w 4660164"/>
                <a:gd name="connsiteY0" fmla="*/ 0 h 2689137"/>
                <a:gd name="connsiteX1" fmla="*/ 1655706 w 4660164"/>
                <a:gd name="connsiteY1" fmla="*/ 1110496 h 2689137"/>
                <a:gd name="connsiteX2" fmla="*/ 3513656 w 4660164"/>
                <a:gd name="connsiteY2" fmla="*/ 2173179 h 2689137"/>
                <a:gd name="connsiteX3" fmla="*/ 4660163 w 4660164"/>
                <a:gd name="connsiteY3" fmla="*/ 1814296 h 2689137"/>
                <a:gd name="connsiteX4" fmla="*/ 4656131 w 4660164"/>
                <a:gd name="connsiteY4" fmla="*/ 2265272 h 2689137"/>
                <a:gd name="connsiteX5" fmla="*/ 2331987 w 4660164"/>
                <a:gd name="connsiteY5" fmla="*/ 2104729 h 2689137"/>
                <a:gd name="connsiteX6" fmla="*/ 0 w 4660164"/>
                <a:gd name="connsiteY6" fmla="*/ 1037589 h 2689137"/>
                <a:gd name="connsiteX7" fmla="*/ 1332592 w 4660164"/>
                <a:gd name="connsiteY7" fmla="*/ 0 h 2689137"/>
                <a:gd name="connsiteX0" fmla="*/ 1332592 w 4660164"/>
                <a:gd name="connsiteY0" fmla="*/ 0 h 2670835"/>
                <a:gd name="connsiteX1" fmla="*/ 1655706 w 4660164"/>
                <a:gd name="connsiteY1" fmla="*/ 1110496 h 2670835"/>
                <a:gd name="connsiteX2" fmla="*/ 3513656 w 4660164"/>
                <a:gd name="connsiteY2" fmla="*/ 2173179 h 2670835"/>
                <a:gd name="connsiteX3" fmla="*/ 4660163 w 4660164"/>
                <a:gd name="connsiteY3" fmla="*/ 1814296 h 2670835"/>
                <a:gd name="connsiteX4" fmla="*/ 4656131 w 4660164"/>
                <a:gd name="connsiteY4" fmla="*/ 2265272 h 2670835"/>
                <a:gd name="connsiteX5" fmla="*/ 2331987 w 4660164"/>
                <a:gd name="connsiteY5" fmla="*/ 2104729 h 2670835"/>
                <a:gd name="connsiteX6" fmla="*/ 0 w 4660164"/>
                <a:gd name="connsiteY6" fmla="*/ 1037589 h 2670835"/>
                <a:gd name="connsiteX7" fmla="*/ 1332592 w 4660164"/>
                <a:gd name="connsiteY7" fmla="*/ 0 h 2670835"/>
                <a:gd name="connsiteX0" fmla="*/ 1332592 w 4660164"/>
                <a:gd name="connsiteY0" fmla="*/ 0 h 2685788"/>
                <a:gd name="connsiteX1" fmla="*/ 1655706 w 4660164"/>
                <a:gd name="connsiteY1" fmla="*/ 1110496 h 2685788"/>
                <a:gd name="connsiteX2" fmla="*/ 3513656 w 4660164"/>
                <a:gd name="connsiteY2" fmla="*/ 2173179 h 2685788"/>
                <a:gd name="connsiteX3" fmla="*/ 4660163 w 4660164"/>
                <a:gd name="connsiteY3" fmla="*/ 1814296 h 2685788"/>
                <a:gd name="connsiteX4" fmla="*/ 4656131 w 4660164"/>
                <a:gd name="connsiteY4" fmla="*/ 2265272 h 2685788"/>
                <a:gd name="connsiteX5" fmla="*/ 2331987 w 4660164"/>
                <a:gd name="connsiteY5" fmla="*/ 2104729 h 2685788"/>
                <a:gd name="connsiteX6" fmla="*/ 0 w 4660164"/>
                <a:gd name="connsiteY6" fmla="*/ 1037589 h 2685788"/>
                <a:gd name="connsiteX7" fmla="*/ 1332592 w 4660164"/>
                <a:gd name="connsiteY7" fmla="*/ 0 h 2685788"/>
                <a:gd name="connsiteX0" fmla="*/ 1332592 w 4660164"/>
                <a:gd name="connsiteY0" fmla="*/ 0 h 2680782"/>
                <a:gd name="connsiteX1" fmla="*/ 1655706 w 4660164"/>
                <a:gd name="connsiteY1" fmla="*/ 1110496 h 2680782"/>
                <a:gd name="connsiteX2" fmla="*/ 3513656 w 4660164"/>
                <a:gd name="connsiteY2" fmla="*/ 2173179 h 2680782"/>
                <a:gd name="connsiteX3" fmla="*/ 4660163 w 4660164"/>
                <a:gd name="connsiteY3" fmla="*/ 1814296 h 2680782"/>
                <a:gd name="connsiteX4" fmla="*/ 4656131 w 4660164"/>
                <a:gd name="connsiteY4" fmla="*/ 2265272 h 2680782"/>
                <a:gd name="connsiteX5" fmla="*/ 2331987 w 4660164"/>
                <a:gd name="connsiteY5" fmla="*/ 2104729 h 2680782"/>
                <a:gd name="connsiteX6" fmla="*/ 0 w 4660164"/>
                <a:gd name="connsiteY6" fmla="*/ 1037589 h 2680782"/>
                <a:gd name="connsiteX7" fmla="*/ 1332592 w 4660164"/>
                <a:gd name="connsiteY7" fmla="*/ 0 h 2680782"/>
                <a:gd name="connsiteX0" fmla="*/ 1332592 w 4660164"/>
                <a:gd name="connsiteY0" fmla="*/ 0 h 2680782"/>
                <a:gd name="connsiteX1" fmla="*/ 1655706 w 4660164"/>
                <a:gd name="connsiteY1" fmla="*/ 1110496 h 2680782"/>
                <a:gd name="connsiteX2" fmla="*/ 3513656 w 4660164"/>
                <a:gd name="connsiteY2" fmla="*/ 2173179 h 2680782"/>
                <a:gd name="connsiteX3" fmla="*/ 4660163 w 4660164"/>
                <a:gd name="connsiteY3" fmla="*/ 1814296 h 2680782"/>
                <a:gd name="connsiteX4" fmla="*/ 4656131 w 4660164"/>
                <a:gd name="connsiteY4" fmla="*/ 2265272 h 2680782"/>
                <a:gd name="connsiteX5" fmla="*/ 2331987 w 4660164"/>
                <a:gd name="connsiteY5" fmla="*/ 2104729 h 2680782"/>
                <a:gd name="connsiteX6" fmla="*/ 0 w 4660164"/>
                <a:gd name="connsiteY6" fmla="*/ 1037589 h 2680782"/>
                <a:gd name="connsiteX7" fmla="*/ 1332592 w 4660164"/>
                <a:gd name="connsiteY7" fmla="*/ 0 h 2680782"/>
                <a:gd name="connsiteX0" fmla="*/ 1332592 w 4660164"/>
                <a:gd name="connsiteY0" fmla="*/ 0 h 2680782"/>
                <a:gd name="connsiteX1" fmla="*/ 1655706 w 4660164"/>
                <a:gd name="connsiteY1" fmla="*/ 1110496 h 2680782"/>
                <a:gd name="connsiteX2" fmla="*/ 3513656 w 4660164"/>
                <a:gd name="connsiteY2" fmla="*/ 2173179 h 2680782"/>
                <a:gd name="connsiteX3" fmla="*/ 4660163 w 4660164"/>
                <a:gd name="connsiteY3" fmla="*/ 1814296 h 2680782"/>
                <a:gd name="connsiteX4" fmla="*/ 4656131 w 4660164"/>
                <a:gd name="connsiteY4" fmla="*/ 2265272 h 2680782"/>
                <a:gd name="connsiteX5" fmla="*/ 2331987 w 4660164"/>
                <a:gd name="connsiteY5" fmla="*/ 2104729 h 2680782"/>
                <a:gd name="connsiteX6" fmla="*/ 0 w 4660164"/>
                <a:gd name="connsiteY6" fmla="*/ 1037589 h 2680782"/>
                <a:gd name="connsiteX7" fmla="*/ 1332592 w 4660164"/>
                <a:gd name="connsiteY7" fmla="*/ 0 h 2680782"/>
                <a:gd name="connsiteX0" fmla="*/ 1332592 w 4660164"/>
                <a:gd name="connsiteY0" fmla="*/ 0 h 2666033"/>
                <a:gd name="connsiteX1" fmla="*/ 1655706 w 4660164"/>
                <a:gd name="connsiteY1" fmla="*/ 1110496 h 2666033"/>
                <a:gd name="connsiteX2" fmla="*/ 3513656 w 4660164"/>
                <a:gd name="connsiteY2" fmla="*/ 2173179 h 2666033"/>
                <a:gd name="connsiteX3" fmla="*/ 4660163 w 4660164"/>
                <a:gd name="connsiteY3" fmla="*/ 1814296 h 2666033"/>
                <a:gd name="connsiteX4" fmla="*/ 4656131 w 4660164"/>
                <a:gd name="connsiteY4" fmla="*/ 2265272 h 2666033"/>
                <a:gd name="connsiteX5" fmla="*/ 2331987 w 4660164"/>
                <a:gd name="connsiteY5" fmla="*/ 2104729 h 2666033"/>
                <a:gd name="connsiteX6" fmla="*/ 0 w 4660164"/>
                <a:gd name="connsiteY6" fmla="*/ 1037589 h 2666033"/>
                <a:gd name="connsiteX7" fmla="*/ 1332592 w 4660164"/>
                <a:gd name="connsiteY7" fmla="*/ 0 h 2666033"/>
                <a:gd name="connsiteX0" fmla="*/ 1332592 w 4660164"/>
                <a:gd name="connsiteY0" fmla="*/ 0 h 2672628"/>
                <a:gd name="connsiteX1" fmla="*/ 1655706 w 4660164"/>
                <a:gd name="connsiteY1" fmla="*/ 1110496 h 2672628"/>
                <a:gd name="connsiteX2" fmla="*/ 3513656 w 4660164"/>
                <a:gd name="connsiteY2" fmla="*/ 2173179 h 2672628"/>
                <a:gd name="connsiteX3" fmla="*/ 4660163 w 4660164"/>
                <a:gd name="connsiteY3" fmla="*/ 1814296 h 2672628"/>
                <a:gd name="connsiteX4" fmla="*/ 4656131 w 4660164"/>
                <a:gd name="connsiteY4" fmla="*/ 2265272 h 2672628"/>
                <a:gd name="connsiteX5" fmla="*/ 2319109 w 4660164"/>
                <a:gd name="connsiteY5" fmla="*/ 2117607 h 2672628"/>
                <a:gd name="connsiteX6" fmla="*/ 0 w 4660164"/>
                <a:gd name="connsiteY6" fmla="*/ 1037589 h 2672628"/>
                <a:gd name="connsiteX7" fmla="*/ 1332592 w 4660164"/>
                <a:gd name="connsiteY7" fmla="*/ 0 h 2672628"/>
                <a:gd name="connsiteX0" fmla="*/ 1332592 w 4660164"/>
                <a:gd name="connsiteY0" fmla="*/ 0 h 2665260"/>
                <a:gd name="connsiteX1" fmla="*/ 1655706 w 4660164"/>
                <a:gd name="connsiteY1" fmla="*/ 1110496 h 2665260"/>
                <a:gd name="connsiteX2" fmla="*/ 3513656 w 4660164"/>
                <a:gd name="connsiteY2" fmla="*/ 2173179 h 2665260"/>
                <a:gd name="connsiteX3" fmla="*/ 4660163 w 4660164"/>
                <a:gd name="connsiteY3" fmla="*/ 1814296 h 2665260"/>
                <a:gd name="connsiteX4" fmla="*/ 4656131 w 4660164"/>
                <a:gd name="connsiteY4" fmla="*/ 2265272 h 2665260"/>
                <a:gd name="connsiteX5" fmla="*/ 2319109 w 4660164"/>
                <a:gd name="connsiteY5" fmla="*/ 2117607 h 2665260"/>
                <a:gd name="connsiteX6" fmla="*/ 0 w 4660164"/>
                <a:gd name="connsiteY6" fmla="*/ 1037589 h 2665260"/>
                <a:gd name="connsiteX7" fmla="*/ 1332592 w 4660164"/>
                <a:gd name="connsiteY7" fmla="*/ 0 h 2665260"/>
                <a:gd name="connsiteX0" fmla="*/ 1332592 w 4662570"/>
                <a:gd name="connsiteY0" fmla="*/ 0 h 2655911"/>
                <a:gd name="connsiteX1" fmla="*/ 1655706 w 4662570"/>
                <a:gd name="connsiteY1" fmla="*/ 1110496 h 2655911"/>
                <a:gd name="connsiteX2" fmla="*/ 3513656 w 4662570"/>
                <a:gd name="connsiteY2" fmla="*/ 2173179 h 2655911"/>
                <a:gd name="connsiteX3" fmla="*/ 4660163 w 4662570"/>
                <a:gd name="connsiteY3" fmla="*/ 1814296 h 2655911"/>
                <a:gd name="connsiteX4" fmla="*/ 4662570 w 4662570"/>
                <a:gd name="connsiteY4" fmla="*/ 2245954 h 2655911"/>
                <a:gd name="connsiteX5" fmla="*/ 2319109 w 4662570"/>
                <a:gd name="connsiteY5" fmla="*/ 2117607 h 2655911"/>
                <a:gd name="connsiteX6" fmla="*/ 0 w 4662570"/>
                <a:gd name="connsiteY6" fmla="*/ 1037589 h 2655911"/>
                <a:gd name="connsiteX7" fmla="*/ 1332592 w 4662570"/>
                <a:gd name="connsiteY7" fmla="*/ 0 h 2655911"/>
                <a:gd name="connsiteX0" fmla="*/ 1332592 w 4662570"/>
                <a:gd name="connsiteY0" fmla="*/ 0 h 2674862"/>
                <a:gd name="connsiteX1" fmla="*/ 1655706 w 4662570"/>
                <a:gd name="connsiteY1" fmla="*/ 1110496 h 2674862"/>
                <a:gd name="connsiteX2" fmla="*/ 3513656 w 4662570"/>
                <a:gd name="connsiteY2" fmla="*/ 2173179 h 2674862"/>
                <a:gd name="connsiteX3" fmla="*/ 4660163 w 4662570"/>
                <a:gd name="connsiteY3" fmla="*/ 1814296 h 2674862"/>
                <a:gd name="connsiteX4" fmla="*/ 4662570 w 4662570"/>
                <a:gd name="connsiteY4" fmla="*/ 2245954 h 2674862"/>
                <a:gd name="connsiteX5" fmla="*/ 2319109 w 4662570"/>
                <a:gd name="connsiteY5" fmla="*/ 2117607 h 2674862"/>
                <a:gd name="connsiteX6" fmla="*/ 0 w 4662570"/>
                <a:gd name="connsiteY6" fmla="*/ 1037589 h 2674862"/>
                <a:gd name="connsiteX7" fmla="*/ 1332592 w 4662570"/>
                <a:gd name="connsiteY7" fmla="*/ 0 h 2674862"/>
                <a:gd name="connsiteX0" fmla="*/ 1332592 w 4662570"/>
                <a:gd name="connsiteY0" fmla="*/ 0 h 2672471"/>
                <a:gd name="connsiteX1" fmla="*/ 1655706 w 4662570"/>
                <a:gd name="connsiteY1" fmla="*/ 1110496 h 2672471"/>
                <a:gd name="connsiteX2" fmla="*/ 3513656 w 4662570"/>
                <a:gd name="connsiteY2" fmla="*/ 2173179 h 2672471"/>
                <a:gd name="connsiteX3" fmla="*/ 4660163 w 4662570"/>
                <a:gd name="connsiteY3" fmla="*/ 1814296 h 2672471"/>
                <a:gd name="connsiteX4" fmla="*/ 4662570 w 4662570"/>
                <a:gd name="connsiteY4" fmla="*/ 2245954 h 2672471"/>
                <a:gd name="connsiteX5" fmla="*/ 2319109 w 4662570"/>
                <a:gd name="connsiteY5" fmla="*/ 2117607 h 2672471"/>
                <a:gd name="connsiteX6" fmla="*/ 0 w 4662570"/>
                <a:gd name="connsiteY6" fmla="*/ 1037589 h 2672471"/>
                <a:gd name="connsiteX7" fmla="*/ 1332592 w 4662570"/>
                <a:gd name="connsiteY7" fmla="*/ 0 h 2672471"/>
                <a:gd name="connsiteX0" fmla="*/ 1321631 w 4662570"/>
                <a:gd name="connsiteY0" fmla="*/ 0 h 2650548"/>
                <a:gd name="connsiteX1" fmla="*/ 1655706 w 4662570"/>
                <a:gd name="connsiteY1" fmla="*/ 1088573 h 2650548"/>
                <a:gd name="connsiteX2" fmla="*/ 3513656 w 4662570"/>
                <a:gd name="connsiteY2" fmla="*/ 2151256 h 2650548"/>
                <a:gd name="connsiteX3" fmla="*/ 4660163 w 4662570"/>
                <a:gd name="connsiteY3" fmla="*/ 1792373 h 2650548"/>
                <a:gd name="connsiteX4" fmla="*/ 4662570 w 4662570"/>
                <a:gd name="connsiteY4" fmla="*/ 2224031 h 2650548"/>
                <a:gd name="connsiteX5" fmla="*/ 2319109 w 4662570"/>
                <a:gd name="connsiteY5" fmla="*/ 2095684 h 2650548"/>
                <a:gd name="connsiteX6" fmla="*/ 0 w 4662570"/>
                <a:gd name="connsiteY6" fmla="*/ 1015666 h 2650548"/>
                <a:gd name="connsiteX7" fmla="*/ 1321631 w 4662570"/>
                <a:gd name="connsiteY7" fmla="*/ 0 h 265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570" h="2650548">
                  <a:moveTo>
                    <a:pt x="1321631" y="0"/>
                  </a:moveTo>
                  <a:cubicBezTo>
                    <a:pt x="1405598" y="547530"/>
                    <a:pt x="1456380" y="815879"/>
                    <a:pt x="1655706" y="1088573"/>
                  </a:cubicBezTo>
                  <a:cubicBezTo>
                    <a:pt x="2461236" y="1396510"/>
                    <a:pt x="3145335" y="2175944"/>
                    <a:pt x="3513656" y="2151256"/>
                  </a:cubicBezTo>
                  <a:cubicBezTo>
                    <a:pt x="4003397" y="2073768"/>
                    <a:pt x="4463556" y="1770886"/>
                    <a:pt x="4660163" y="1792373"/>
                  </a:cubicBezTo>
                  <a:cubicBezTo>
                    <a:pt x="4660263" y="1947032"/>
                    <a:pt x="4662470" y="2069372"/>
                    <a:pt x="4662570" y="2224031"/>
                  </a:cubicBezTo>
                  <a:cubicBezTo>
                    <a:pt x="3808482" y="2735488"/>
                    <a:pt x="3128155" y="2892580"/>
                    <a:pt x="2319109" y="2095684"/>
                  </a:cubicBezTo>
                  <a:cubicBezTo>
                    <a:pt x="2148824" y="1958486"/>
                    <a:pt x="1899838" y="1637879"/>
                    <a:pt x="0" y="1015666"/>
                  </a:cubicBezTo>
                  <a:lnTo>
                    <a:pt x="1321631" y="0"/>
                  </a:lnTo>
                  <a:close/>
                </a:path>
              </a:pathLst>
            </a:custGeom>
            <a:gradFill>
              <a:gsLst>
                <a:gs pos="0">
                  <a:srgbClr val="249FE3"/>
                </a:gs>
                <a:gs pos="100000">
                  <a:srgbClr val="249FE3">
                    <a:lumMod val="75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>
              <a:innerShdw blurRad="190500">
                <a:srgbClr val="249FE3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3535586" y="2667783"/>
              <a:ext cx="4219572" cy="1694529"/>
            </a:xfrm>
            <a:custGeom>
              <a:avLst/>
              <a:gdLst>
                <a:gd name="connsiteX0" fmla="*/ 0 w 3562350"/>
                <a:gd name="connsiteY0" fmla="*/ 0 h 952500"/>
                <a:gd name="connsiteX1" fmla="*/ 3562350 w 3562350"/>
                <a:gd name="connsiteY1" fmla="*/ 0 h 952500"/>
                <a:gd name="connsiteX2" fmla="*/ 3562350 w 3562350"/>
                <a:gd name="connsiteY2" fmla="*/ 952500 h 952500"/>
                <a:gd name="connsiteX3" fmla="*/ 0 w 3562350"/>
                <a:gd name="connsiteY3" fmla="*/ 952500 h 952500"/>
                <a:gd name="connsiteX4" fmla="*/ 0 w 3562350"/>
                <a:gd name="connsiteY4" fmla="*/ 0 h 952500"/>
                <a:gd name="connsiteX0" fmla="*/ 0 w 3562350"/>
                <a:gd name="connsiteY0" fmla="*/ 0 h 952500"/>
                <a:gd name="connsiteX1" fmla="*/ 3562350 w 3562350"/>
                <a:gd name="connsiteY1" fmla="*/ 0 h 952500"/>
                <a:gd name="connsiteX2" fmla="*/ 3562350 w 3562350"/>
                <a:gd name="connsiteY2" fmla="*/ 551861 h 952500"/>
                <a:gd name="connsiteX3" fmla="*/ 0 w 3562350"/>
                <a:gd name="connsiteY3" fmla="*/ 952500 h 952500"/>
                <a:gd name="connsiteX4" fmla="*/ 0 w 3562350"/>
                <a:gd name="connsiteY4" fmla="*/ 0 h 952500"/>
                <a:gd name="connsiteX0" fmla="*/ 259238 w 3562350"/>
                <a:gd name="connsiteY0" fmla="*/ 188536 h 952500"/>
                <a:gd name="connsiteX1" fmla="*/ 3562350 w 3562350"/>
                <a:gd name="connsiteY1" fmla="*/ 0 h 952500"/>
                <a:gd name="connsiteX2" fmla="*/ 3562350 w 3562350"/>
                <a:gd name="connsiteY2" fmla="*/ 551861 h 952500"/>
                <a:gd name="connsiteX3" fmla="*/ 0 w 3562350"/>
                <a:gd name="connsiteY3" fmla="*/ 952500 h 952500"/>
                <a:gd name="connsiteX4" fmla="*/ 259238 w 3562350"/>
                <a:gd name="connsiteY4" fmla="*/ 188536 h 952500"/>
                <a:gd name="connsiteX0" fmla="*/ 0 w 3303112"/>
                <a:gd name="connsiteY0" fmla="*/ 188536 h 1216451"/>
                <a:gd name="connsiteX1" fmla="*/ 3303112 w 3303112"/>
                <a:gd name="connsiteY1" fmla="*/ 0 h 1216451"/>
                <a:gd name="connsiteX2" fmla="*/ 3303112 w 3303112"/>
                <a:gd name="connsiteY2" fmla="*/ 551861 h 1216451"/>
                <a:gd name="connsiteX3" fmla="*/ 14140 w 3303112"/>
                <a:gd name="connsiteY3" fmla="*/ 1216451 h 1216451"/>
                <a:gd name="connsiteX4" fmla="*/ 0 w 3303112"/>
                <a:gd name="connsiteY4" fmla="*/ 188536 h 1216451"/>
                <a:gd name="connsiteX0" fmla="*/ 0 w 3303112"/>
                <a:gd name="connsiteY0" fmla="*/ 188536 h 1216451"/>
                <a:gd name="connsiteX1" fmla="*/ 3303112 w 3303112"/>
                <a:gd name="connsiteY1" fmla="*/ 0 h 1216451"/>
                <a:gd name="connsiteX2" fmla="*/ 3303112 w 3303112"/>
                <a:gd name="connsiteY2" fmla="*/ 551861 h 1216451"/>
                <a:gd name="connsiteX3" fmla="*/ 4713 w 3303112"/>
                <a:gd name="connsiteY3" fmla="*/ 1216451 h 1216451"/>
                <a:gd name="connsiteX4" fmla="*/ 0 w 3303112"/>
                <a:gd name="connsiteY4" fmla="*/ 188536 h 1216451"/>
                <a:gd name="connsiteX0" fmla="*/ 0 w 3321965"/>
                <a:gd name="connsiteY0" fmla="*/ 188536 h 1216451"/>
                <a:gd name="connsiteX1" fmla="*/ 3321965 w 3321965"/>
                <a:gd name="connsiteY1" fmla="*/ 0 h 1216451"/>
                <a:gd name="connsiteX2" fmla="*/ 3321965 w 3321965"/>
                <a:gd name="connsiteY2" fmla="*/ 551861 h 1216451"/>
                <a:gd name="connsiteX3" fmla="*/ 23566 w 3321965"/>
                <a:gd name="connsiteY3" fmla="*/ 1216451 h 1216451"/>
                <a:gd name="connsiteX4" fmla="*/ 0 w 3321965"/>
                <a:gd name="connsiteY4" fmla="*/ 188536 h 1216451"/>
                <a:gd name="connsiteX0" fmla="*/ 0 w 3326678"/>
                <a:gd name="connsiteY0" fmla="*/ 193249 h 1216451"/>
                <a:gd name="connsiteX1" fmla="*/ 3326678 w 3326678"/>
                <a:gd name="connsiteY1" fmla="*/ 0 h 1216451"/>
                <a:gd name="connsiteX2" fmla="*/ 3326678 w 3326678"/>
                <a:gd name="connsiteY2" fmla="*/ 551861 h 1216451"/>
                <a:gd name="connsiteX3" fmla="*/ 28279 w 3326678"/>
                <a:gd name="connsiteY3" fmla="*/ 1216451 h 1216451"/>
                <a:gd name="connsiteX4" fmla="*/ 0 w 3326678"/>
                <a:gd name="connsiteY4" fmla="*/ 193249 h 1216451"/>
                <a:gd name="connsiteX0" fmla="*/ 0 w 3326678"/>
                <a:gd name="connsiteY0" fmla="*/ 193249 h 1216451"/>
                <a:gd name="connsiteX1" fmla="*/ 3326678 w 3326678"/>
                <a:gd name="connsiteY1" fmla="*/ 0 h 1216451"/>
                <a:gd name="connsiteX2" fmla="*/ 3326678 w 3326678"/>
                <a:gd name="connsiteY2" fmla="*/ 551861 h 1216451"/>
                <a:gd name="connsiteX3" fmla="*/ 28279 w 3326678"/>
                <a:gd name="connsiteY3" fmla="*/ 1216451 h 1216451"/>
                <a:gd name="connsiteX4" fmla="*/ 0 w 3326678"/>
                <a:gd name="connsiteY4" fmla="*/ 193249 h 1216451"/>
                <a:gd name="connsiteX0" fmla="*/ 0 w 3326678"/>
                <a:gd name="connsiteY0" fmla="*/ 193249 h 1216451"/>
                <a:gd name="connsiteX1" fmla="*/ 3326678 w 3326678"/>
                <a:gd name="connsiteY1" fmla="*/ 0 h 1216451"/>
                <a:gd name="connsiteX2" fmla="*/ 3326678 w 3326678"/>
                <a:gd name="connsiteY2" fmla="*/ 551861 h 1216451"/>
                <a:gd name="connsiteX3" fmla="*/ 28279 w 3326678"/>
                <a:gd name="connsiteY3" fmla="*/ 1216451 h 1216451"/>
                <a:gd name="connsiteX4" fmla="*/ 0 w 3326678"/>
                <a:gd name="connsiteY4" fmla="*/ 193249 h 1216451"/>
                <a:gd name="connsiteX0" fmla="*/ 0 w 3326678"/>
                <a:gd name="connsiteY0" fmla="*/ 193249 h 1216451"/>
                <a:gd name="connsiteX1" fmla="*/ 3326678 w 3326678"/>
                <a:gd name="connsiteY1" fmla="*/ 0 h 1216451"/>
                <a:gd name="connsiteX2" fmla="*/ 3326678 w 3326678"/>
                <a:gd name="connsiteY2" fmla="*/ 551861 h 1216451"/>
                <a:gd name="connsiteX3" fmla="*/ 28279 w 3326678"/>
                <a:gd name="connsiteY3" fmla="*/ 1216451 h 1216451"/>
                <a:gd name="connsiteX4" fmla="*/ 0 w 3326678"/>
                <a:gd name="connsiteY4" fmla="*/ 193249 h 1216451"/>
                <a:gd name="connsiteX0" fmla="*/ 0 w 3326678"/>
                <a:gd name="connsiteY0" fmla="*/ 193249 h 1307095"/>
                <a:gd name="connsiteX1" fmla="*/ 3326678 w 3326678"/>
                <a:gd name="connsiteY1" fmla="*/ 0 h 1307095"/>
                <a:gd name="connsiteX2" fmla="*/ 3326678 w 3326678"/>
                <a:gd name="connsiteY2" fmla="*/ 551861 h 1307095"/>
                <a:gd name="connsiteX3" fmla="*/ 1173047 w 3326678"/>
                <a:gd name="connsiteY3" fmla="*/ 1202801 h 1307095"/>
                <a:gd name="connsiteX4" fmla="*/ 28279 w 3326678"/>
                <a:gd name="connsiteY4" fmla="*/ 1216451 h 1307095"/>
                <a:gd name="connsiteX5" fmla="*/ 0 w 3326678"/>
                <a:gd name="connsiteY5" fmla="*/ 193249 h 1307095"/>
                <a:gd name="connsiteX0" fmla="*/ 0 w 3326678"/>
                <a:gd name="connsiteY0" fmla="*/ 193249 h 1270416"/>
                <a:gd name="connsiteX1" fmla="*/ 3326678 w 3326678"/>
                <a:gd name="connsiteY1" fmla="*/ 0 h 1270416"/>
                <a:gd name="connsiteX2" fmla="*/ 3326678 w 3326678"/>
                <a:gd name="connsiteY2" fmla="*/ 551861 h 1270416"/>
                <a:gd name="connsiteX3" fmla="*/ 1173047 w 3326678"/>
                <a:gd name="connsiteY3" fmla="*/ 1202801 h 1270416"/>
                <a:gd name="connsiteX4" fmla="*/ 28279 w 3326678"/>
                <a:gd name="connsiteY4" fmla="*/ 1216451 h 1270416"/>
                <a:gd name="connsiteX5" fmla="*/ 0 w 3326678"/>
                <a:gd name="connsiteY5" fmla="*/ 193249 h 1270416"/>
                <a:gd name="connsiteX0" fmla="*/ 0 w 3326678"/>
                <a:gd name="connsiteY0" fmla="*/ 193249 h 1217309"/>
                <a:gd name="connsiteX1" fmla="*/ 3326678 w 3326678"/>
                <a:gd name="connsiteY1" fmla="*/ 0 h 1217309"/>
                <a:gd name="connsiteX2" fmla="*/ 3326678 w 3326678"/>
                <a:gd name="connsiteY2" fmla="*/ 551861 h 1217309"/>
                <a:gd name="connsiteX3" fmla="*/ 1173047 w 3326678"/>
                <a:gd name="connsiteY3" fmla="*/ 1202801 h 1217309"/>
                <a:gd name="connsiteX4" fmla="*/ 28279 w 3326678"/>
                <a:gd name="connsiteY4" fmla="*/ 1216451 h 1217309"/>
                <a:gd name="connsiteX5" fmla="*/ 0 w 3326678"/>
                <a:gd name="connsiteY5" fmla="*/ 193249 h 1217309"/>
                <a:gd name="connsiteX0" fmla="*/ 0 w 3326678"/>
                <a:gd name="connsiteY0" fmla="*/ 193249 h 1229840"/>
                <a:gd name="connsiteX1" fmla="*/ 3326678 w 3326678"/>
                <a:gd name="connsiteY1" fmla="*/ 0 h 1229840"/>
                <a:gd name="connsiteX2" fmla="*/ 3326678 w 3326678"/>
                <a:gd name="connsiteY2" fmla="*/ 551861 h 1229840"/>
                <a:gd name="connsiteX3" fmla="*/ 1173047 w 3326678"/>
                <a:gd name="connsiteY3" fmla="*/ 1202801 h 1229840"/>
                <a:gd name="connsiteX4" fmla="*/ 28279 w 3326678"/>
                <a:gd name="connsiteY4" fmla="*/ 1216451 h 1229840"/>
                <a:gd name="connsiteX5" fmla="*/ 0 w 3326678"/>
                <a:gd name="connsiteY5" fmla="*/ 193249 h 1229840"/>
                <a:gd name="connsiteX0" fmla="*/ 0 w 3326678"/>
                <a:gd name="connsiteY0" fmla="*/ 193249 h 1229840"/>
                <a:gd name="connsiteX1" fmla="*/ 2012032 w 3326678"/>
                <a:gd name="connsiteY1" fmla="*/ 260121 h 1229840"/>
                <a:gd name="connsiteX2" fmla="*/ 3326678 w 3326678"/>
                <a:gd name="connsiteY2" fmla="*/ 0 h 1229840"/>
                <a:gd name="connsiteX3" fmla="*/ 3326678 w 3326678"/>
                <a:gd name="connsiteY3" fmla="*/ 551861 h 1229840"/>
                <a:gd name="connsiteX4" fmla="*/ 1173047 w 3326678"/>
                <a:gd name="connsiteY4" fmla="*/ 1202801 h 1229840"/>
                <a:gd name="connsiteX5" fmla="*/ 28279 w 3326678"/>
                <a:gd name="connsiteY5" fmla="*/ 1216451 h 1229840"/>
                <a:gd name="connsiteX6" fmla="*/ 0 w 3326678"/>
                <a:gd name="connsiteY6" fmla="*/ 193249 h 1229840"/>
                <a:gd name="connsiteX0" fmla="*/ 0 w 3326678"/>
                <a:gd name="connsiteY0" fmla="*/ 214065 h 1250656"/>
                <a:gd name="connsiteX1" fmla="*/ 2012032 w 3326678"/>
                <a:gd name="connsiteY1" fmla="*/ 280937 h 1250656"/>
                <a:gd name="connsiteX2" fmla="*/ 3326678 w 3326678"/>
                <a:gd name="connsiteY2" fmla="*/ 20816 h 1250656"/>
                <a:gd name="connsiteX3" fmla="*/ 3326678 w 3326678"/>
                <a:gd name="connsiteY3" fmla="*/ 572677 h 1250656"/>
                <a:gd name="connsiteX4" fmla="*/ 1173047 w 3326678"/>
                <a:gd name="connsiteY4" fmla="*/ 1223617 h 1250656"/>
                <a:gd name="connsiteX5" fmla="*/ 28279 w 3326678"/>
                <a:gd name="connsiteY5" fmla="*/ 1237267 h 1250656"/>
                <a:gd name="connsiteX6" fmla="*/ 0 w 3326678"/>
                <a:gd name="connsiteY6" fmla="*/ 214065 h 1250656"/>
                <a:gd name="connsiteX0" fmla="*/ 0 w 3326678"/>
                <a:gd name="connsiteY0" fmla="*/ 304886 h 1341477"/>
                <a:gd name="connsiteX1" fmla="*/ 2012032 w 3326678"/>
                <a:gd name="connsiteY1" fmla="*/ 371758 h 1341477"/>
                <a:gd name="connsiteX2" fmla="*/ 3326678 w 3326678"/>
                <a:gd name="connsiteY2" fmla="*/ 111637 h 1341477"/>
                <a:gd name="connsiteX3" fmla="*/ 3326678 w 3326678"/>
                <a:gd name="connsiteY3" fmla="*/ 663498 h 1341477"/>
                <a:gd name="connsiteX4" fmla="*/ 1173047 w 3326678"/>
                <a:gd name="connsiteY4" fmla="*/ 1314438 h 1341477"/>
                <a:gd name="connsiteX5" fmla="*/ 28279 w 3326678"/>
                <a:gd name="connsiteY5" fmla="*/ 1328088 h 1341477"/>
                <a:gd name="connsiteX6" fmla="*/ 0 w 3326678"/>
                <a:gd name="connsiteY6" fmla="*/ 304886 h 1341477"/>
                <a:gd name="connsiteX0" fmla="*/ 0 w 3326678"/>
                <a:gd name="connsiteY0" fmla="*/ 304886 h 1341477"/>
                <a:gd name="connsiteX1" fmla="*/ 2012032 w 3326678"/>
                <a:gd name="connsiteY1" fmla="*/ 371758 h 1341477"/>
                <a:gd name="connsiteX2" fmla="*/ 3326678 w 3326678"/>
                <a:gd name="connsiteY2" fmla="*/ 111637 h 1341477"/>
                <a:gd name="connsiteX3" fmla="*/ 3326678 w 3326678"/>
                <a:gd name="connsiteY3" fmla="*/ 663498 h 1341477"/>
                <a:gd name="connsiteX4" fmla="*/ 1173047 w 3326678"/>
                <a:gd name="connsiteY4" fmla="*/ 1314438 h 1341477"/>
                <a:gd name="connsiteX5" fmla="*/ 28279 w 3326678"/>
                <a:gd name="connsiteY5" fmla="*/ 1328088 h 1341477"/>
                <a:gd name="connsiteX6" fmla="*/ 0 w 3326678"/>
                <a:gd name="connsiteY6" fmla="*/ 304886 h 1341477"/>
                <a:gd name="connsiteX0" fmla="*/ 0 w 3326678"/>
                <a:gd name="connsiteY0" fmla="*/ 304886 h 1330455"/>
                <a:gd name="connsiteX1" fmla="*/ 2012032 w 3326678"/>
                <a:gd name="connsiteY1" fmla="*/ 371758 h 1330455"/>
                <a:gd name="connsiteX2" fmla="*/ 3326678 w 3326678"/>
                <a:gd name="connsiteY2" fmla="*/ 111637 h 1330455"/>
                <a:gd name="connsiteX3" fmla="*/ 3326678 w 3326678"/>
                <a:gd name="connsiteY3" fmla="*/ 663498 h 1330455"/>
                <a:gd name="connsiteX4" fmla="*/ 1286168 w 3326678"/>
                <a:gd name="connsiteY4" fmla="*/ 1276730 h 1330455"/>
                <a:gd name="connsiteX5" fmla="*/ 28279 w 3326678"/>
                <a:gd name="connsiteY5" fmla="*/ 1328088 h 1330455"/>
                <a:gd name="connsiteX6" fmla="*/ 0 w 3326678"/>
                <a:gd name="connsiteY6" fmla="*/ 304886 h 1330455"/>
                <a:gd name="connsiteX0" fmla="*/ 0 w 3326678"/>
                <a:gd name="connsiteY0" fmla="*/ 304886 h 1330455"/>
                <a:gd name="connsiteX1" fmla="*/ 2012032 w 3326678"/>
                <a:gd name="connsiteY1" fmla="*/ 371758 h 1330455"/>
                <a:gd name="connsiteX2" fmla="*/ 3326678 w 3326678"/>
                <a:gd name="connsiteY2" fmla="*/ 111637 h 1330455"/>
                <a:gd name="connsiteX3" fmla="*/ 3326678 w 3326678"/>
                <a:gd name="connsiteY3" fmla="*/ 663498 h 1330455"/>
                <a:gd name="connsiteX4" fmla="*/ 1286168 w 3326678"/>
                <a:gd name="connsiteY4" fmla="*/ 1276730 h 1330455"/>
                <a:gd name="connsiteX5" fmla="*/ 28279 w 3326678"/>
                <a:gd name="connsiteY5" fmla="*/ 1328088 h 1330455"/>
                <a:gd name="connsiteX6" fmla="*/ 0 w 3326678"/>
                <a:gd name="connsiteY6" fmla="*/ 304886 h 1330455"/>
                <a:gd name="connsiteX0" fmla="*/ 0 w 3326678"/>
                <a:gd name="connsiteY0" fmla="*/ 304886 h 1330455"/>
                <a:gd name="connsiteX1" fmla="*/ 2012032 w 3326678"/>
                <a:gd name="connsiteY1" fmla="*/ 371758 h 1330455"/>
                <a:gd name="connsiteX2" fmla="*/ 3326678 w 3326678"/>
                <a:gd name="connsiteY2" fmla="*/ 111637 h 1330455"/>
                <a:gd name="connsiteX3" fmla="*/ 3326678 w 3326678"/>
                <a:gd name="connsiteY3" fmla="*/ 663498 h 1330455"/>
                <a:gd name="connsiteX4" fmla="*/ 1286168 w 3326678"/>
                <a:gd name="connsiteY4" fmla="*/ 1276730 h 1330455"/>
                <a:gd name="connsiteX5" fmla="*/ 28279 w 3326678"/>
                <a:gd name="connsiteY5" fmla="*/ 1328088 h 1330455"/>
                <a:gd name="connsiteX6" fmla="*/ 0 w 3326678"/>
                <a:gd name="connsiteY6" fmla="*/ 304886 h 1330455"/>
                <a:gd name="connsiteX0" fmla="*/ 0 w 3326678"/>
                <a:gd name="connsiteY0" fmla="*/ 304886 h 1330455"/>
                <a:gd name="connsiteX1" fmla="*/ 2012032 w 3326678"/>
                <a:gd name="connsiteY1" fmla="*/ 371758 h 1330455"/>
                <a:gd name="connsiteX2" fmla="*/ 3326678 w 3326678"/>
                <a:gd name="connsiteY2" fmla="*/ 111637 h 1330455"/>
                <a:gd name="connsiteX3" fmla="*/ 3326678 w 3326678"/>
                <a:gd name="connsiteY3" fmla="*/ 663498 h 1330455"/>
                <a:gd name="connsiteX4" fmla="*/ 1286168 w 3326678"/>
                <a:gd name="connsiteY4" fmla="*/ 1276730 h 1330455"/>
                <a:gd name="connsiteX5" fmla="*/ 28279 w 3326678"/>
                <a:gd name="connsiteY5" fmla="*/ 1328088 h 1330455"/>
                <a:gd name="connsiteX6" fmla="*/ 0 w 3326678"/>
                <a:gd name="connsiteY6" fmla="*/ 304886 h 1330455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28607"/>
                <a:gd name="connsiteX1" fmla="*/ 2012032 w 3326678"/>
                <a:gd name="connsiteY1" fmla="*/ 371758 h 1328607"/>
                <a:gd name="connsiteX2" fmla="*/ 3326678 w 3326678"/>
                <a:gd name="connsiteY2" fmla="*/ 111637 h 1328607"/>
                <a:gd name="connsiteX3" fmla="*/ 3326678 w 3326678"/>
                <a:gd name="connsiteY3" fmla="*/ 663498 h 1328607"/>
                <a:gd name="connsiteX4" fmla="*/ 1512411 w 3326678"/>
                <a:gd name="connsiteY4" fmla="*/ 1187175 h 1328607"/>
                <a:gd name="connsiteX5" fmla="*/ 28279 w 3326678"/>
                <a:gd name="connsiteY5" fmla="*/ 1328088 h 1328607"/>
                <a:gd name="connsiteX6" fmla="*/ 0 w 3326678"/>
                <a:gd name="connsiteY6" fmla="*/ 304886 h 1328607"/>
                <a:gd name="connsiteX0" fmla="*/ 0 w 3326678"/>
                <a:gd name="connsiteY0" fmla="*/ 304886 h 1309858"/>
                <a:gd name="connsiteX1" fmla="*/ 2012032 w 3326678"/>
                <a:gd name="connsiteY1" fmla="*/ 371758 h 1309858"/>
                <a:gd name="connsiteX2" fmla="*/ 3326678 w 3326678"/>
                <a:gd name="connsiteY2" fmla="*/ 111637 h 1309858"/>
                <a:gd name="connsiteX3" fmla="*/ 3326678 w 3326678"/>
                <a:gd name="connsiteY3" fmla="*/ 663498 h 1309858"/>
                <a:gd name="connsiteX4" fmla="*/ 1512411 w 3326678"/>
                <a:gd name="connsiteY4" fmla="*/ 1187175 h 1309858"/>
                <a:gd name="connsiteX5" fmla="*/ 23565 w 3326678"/>
                <a:gd name="connsiteY5" fmla="*/ 1309234 h 1309858"/>
                <a:gd name="connsiteX6" fmla="*/ 0 w 3326678"/>
                <a:gd name="connsiteY6" fmla="*/ 304886 h 1309858"/>
                <a:gd name="connsiteX0" fmla="*/ 0 w 3326678"/>
                <a:gd name="connsiteY0" fmla="*/ 304886 h 1240900"/>
                <a:gd name="connsiteX1" fmla="*/ 2012032 w 3326678"/>
                <a:gd name="connsiteY1" fmla="*/ 371758 h 1240900"/>
                <a:gd name="connsiteX2" fmla="*/ 3326678 w 3326678"/>
                <a:gd name="connsiteY2" fmla="*/ 111637 h 1240900"/>
                <a:gd name="connsiteX3" fmla="*/ 3326678 w 3326678"/>
                <a:gd name="connsiteY3" fmla="*/ 663498 h 1240900"/>
                <a:gd name="connsiteX4" fmla="*/ 1512411 w 3326678"/>
                <a:gd name="connsiteY4" fmla="*/ 1187175 h 1240900"/>
                <a:gd name="connsiteX5" fmla="*/ 51845 w 3326678"/>
                <a:gd name="connsiteY5" fmla="*/ 1238533 h 1240900"/>
                <a:gd name="connsiteX6" fmla="*/ 0 w 3326678"/>
                <a:gd name="connsiteY6" fmla="*/ 304886 h 1240900"/>
                <a:gd name="connsiteX0" fmla="*/ 11381 w 3338059"/>
                <a:gd name="connsiteY0" fmla="*/ 304886 h 1333300"/>
                <a:gd name="connsiteX1" fmla="*/ 2023413 w 3338059"/>
                <a:gd name="connsiteY1" fmla="*/ 371758 h 1333300"/>
                <a:gd name="connsiteX2" fmla="*/ 3338059 w 3338059"/>
                <a:gd name="connsiteY2" fmla="*/ 111637 h 1333300"/>
                <a:gd name="connsiteX3" fmla="*/ 3338059 w 3338059"/>
                <a:gd name="connsiteY3" fmla="*/ 663498 h 1333300"/>
                <a:gd name="connsiteX4" fmla="*/ 1523792 w 3338059"/>
                <a:gd name="connsiteY4" fmla="*/ 1187175 h 1333300"/>
                <a:gd name="connsiteX5" fmla="*/ 1952 w 3338059"/>
                <a:gd name="connsiteY5" fmla="*/ 1332802 h 1333300"/>
                <a:gd name="connsiteX6" fmla="*/ 11381 w 3338059"/>
                <a:gd name="connsiteY6" fmla="*/ 304886 h 1333300"/>
                <a:gd name="connsiteX0" fmla="*/ 11381 w 3338059"/>
                <a:gd name="connsiteY0" fmla="*/ 304886 h 1342423"/>
                <a:gd name="connsiteX1" fmla="*/ 2023413 w 3338059"/>
                <a:gd name="connsiteY1" fmla="*/ 371758 h 1342423"/>
                <a:gd name="connsiteX2" fmla="*/ 3338059 w 3338059"/>
                <a:gd name="connsiteY2" fmla="*/ 111637 h 1342423"/>
                <a:gd name="connsiteX3" fmla="*/ 3338059 w 3338059"/>
                <a:gd name="connsiteY3" fmla="*/ 663498 h 1342423"/>
                <a:gd name="connsiteX4" fmla="*/ 1523792 w 3338059"/>
                <a:gd name="connsiteY4" fmla="*/ 1187175 h 1342423"/>
                <a:gd name="connsiteX5" fmla="*/ 1952 w 3338059"/>
                <a:gd name="connsiteY5" fmla="*/ 1332802 h 1342423"/>
                <a:gd name="connsiteX6" fmla="*/ 11381 w 3338059"/>
                <a:gd name="connsiteY6" fmla="*/ 304886 h 1342423"/>
                <a:gd name="connsiteX0" fmla="*/ 11381 w 3338059"/>
                <a:gd name="connsiteY0" fmla="*/ 304886 h 1332802"/>
                <a:gd name="connsiteX1" fmla="*/ 2023413 w 3338059"/>
                <a:gd name="connsiteY1" fmla="*/ 371758 h 1332802"/>
                <a:gd name="connsiteX2" fmla="*/ 3338059 w 3338059"/>
                <a:gd name="connsiteY2" fmla="*/ 111637 h 1332802"/>
                <a:gd name="connsiteX3" fmla="*/ 3338059 w 3338059"/>
                <a:gd name="connsiteY3" fmla="*/ 663498 h 1332802"/>
                <a:gd name="connsiteX4" fmla="*/ 1523792 w 3338059"/>
                <a:gd name="connsiteY4" fmla="*/ 1187175 h 1332802"/>
                <a:gd name="connsiteX5" fmla="*/ 1952 w 3338059"/>
                <a:gd name="connsiteY5" fmla="*/ 1332802 h 1332802"/>
                <a:gd name="connsiteX6" fmla="*/ 11381 w 3338059"/>
                <a:gd name="connsiteY6" fmla="*/ 304886 h 1332802"/>
                <a:gd name="connsiteX0" fmla="*/ 11381 w 3338059"/>
                <a:gd name="connsiteY0" fmla="*/ 304886 h 1332802"/>
                <a:gd name="connsiteX1" fmla="*/ 2023413 w 3338059"/>
                <a:gd name="connsiteY1" fmla="*/ 371758 h 1332802"/>
                <a:gd name="connsiteX2" fmla="*/ 3338059 w 3338059"/>
                <a:gd name="connsiteY2" fmla="*/ 111637 h 1332802"/>
                <a:gd name="connsiteX3" fmla="*/ 3338059 w 3338059"/>
                <a:gd name="connsiteY3" fmla="*/ 663498 h 1332802"/>
                <a:gd name="connsiteX4" fmla="*/ 1523792 w 3338059"/>
                <a:gd name="connsiteY4" fmla="*/ 1187175 h 1332802"/>
                <a:gd name="connsiteX5" fmla="*/ 1952 w 3338059"/>
                <a:gd name="connsiteY5" fmla="*/ 1332802 h 1332802"/>
                <a:gd name="connsiteX6" fmla="*/ 11381 w 3338059"/>
                <a:gd name="connsiteY6" fmla="*/ 304886 h 1332802"/>
                <a:gd name="connsiteX0" fmla="*/ 11381 w 3338059"/>
                <a:gd name="connsiteY0" fmla="*/ 304886 h 1333252"/>
                <a:gd name="connsiteX1" fmla="*/ 2023413 w 3338059"/>
                <a:gd name="connsiteY1" fmla="*/ 371758 h 1333252"/>
                <a:gd name="connsiteX2" fmla="*/ 3338059 w 3338059"/>
                <a:gd name="connsiteY2" fmla="*/ 111637 h 1333252"/>
                <a:gd name="connsiteX3" fmla="*/ 3338059 w 3338059"/>
                <a:gd name="connsiteY3" fmla="*/ 663498 h 1333252"/>
                <a:gd name="connsiteX4" fmla="*/ 1523792 w 3338059"/>
                <a:gd name="connsiteY4" fmla="*/ 1187175 h 1333252"/>
                <a:gd name="connsiteX5" fmla="*/ 1952 w 3338059"/>
                <a:gd name="connsiteY5" fmla="*/ 1332802 h 1333252"/>
                <a:gd name="connsiteX6" fmla="*/ 11381 w 3338059"/>
                <a:gd name="connsiteY6" fmla="*/ 304886 h 1333252"/>
                <a:gd name="connsiteX0" fmla="*/ 11381 w 3338059"/>
                <a:gd name="connsiteY0" fmla="*/ 304886 h 1342621"/>
                <a:gd name="connsiteX1" fmla="*/ 2023413 w 3338059"/>
                <a:gd name="connsiteY1" fmla="*/ 371758 h 1342621"/>
                <a:gd name="connsiteX2" fmla="*/ 3338059 w 3338059"/>
                <a:gd name="connsiteY2" fmla="*/ 111637 h 1342621"/>
                <a:gd name="connsiteX3" fmla="*/ 3338059 w 3338059"/>
                <a:gd name="connsiteY3" fmla="*/ 663498 h 1342621"/>
                <a:gd name="connsiteX4" fmla="*/ 1523792 w 3338059"/>
                <a:gd name="connsiteY4" fmla="*/ 1187175 h 1342621"/>
                <a:gd name="connsiteX5" fmla="*/ 1952 w 3338059"/>
                <a:gd name="connsiteY5" fmla="*/ 1332802 h 1342621"/>
                <a:gd name="connsiteX6" fmla="*/ 11381 w 3338059"/>
                <a:gd name="connsiteY6" fmla="*/ 304886 h 1342621"/>
                <a:gd name="connsiteX0" fmla="*/ 11381 w 3338059"/>
                <a:gd name="connsiteY0" fmla="*/ 304886 h 1342621"/>
                <a:gd name="connsiteX1" fmla="*/ 2023413 w 3338059"/>
                <a:gd name="connsiteY1" fmla="*/ 371758 h 1342621"/>
                <a:gd name="connsiteX2" fmla="*/ 3338059 w 3338059"/>
                <a:gd name="connsiteY2" fmla="*/ 111637 h 1342621"/>
                <a:gd name="connsiteX3" fmla="*/ 3338059 w 3338059"/>
                <a:gd name="connsiteY3" fmla="*/ 663498 h 1342621"/>
                <a:gd name="connsiteX4" fmla="*/ 1523792 w 3338059"/>
                <a:gd name="connsiteY4" fmla="*/ 1187175 h 1342621"/>
                <a:gd name="connsiteX5" fmla="*/ 1952 w 3338059"/>
                <a:gd name="connsiteY5" fmla="*/ 1332802 h 1342621"/>
                <a:gd name="connsiteX6" fmla="*/ 11381 w 3338059"/>
                <a:gd name="connsiteY6" fmla="*/ 304886 h 1342621"/>
                <a:gd name="connsiteX0" fmla="*/ 11381 w 3338059"/>
                <a:gd name="connsiteY0" fmla="*/ 304886 h 1342621"/>
                <a:gd name="connsiteX1" fmla="*/ 2023413 w 3338059"/>
                <a:gd name="connsiteY1" fmla="*/ 371758 h 1342621"/>
                <a:gd name="connsiteX2" fmla="*/ 3338059 w 3338059"/>
                <a:gd name="connsiteY2" fmla="*/ 111637 h 1342621"/>
                <a:gd name="connsiteX3" fmla="*/ 3338059 w 3338059"/>
                <a:gd name="connsiteY3" fmla="*/ 663498 h 1342621"/>
                <a:gd name="connsiteX4" fmla="*/ 1523792 w 3338059"/>
                <a:gd name="connsiteY4" fmla="*/ 1187175 h 1342621"/>
                <a:gd name="connsiteX5" fmla="*/ 1952 w 3338059"/>
                <a:gd name="connsiteY5" fmla="*/ 1332802 h 1342621"/>
                <a:gd name="connsiteX6" fmla="*/ 11381 w 3338059"/>
                <a:gd name="connsiteY6" fmla="*/ 304886 h 1342621"/>
                <a:gd name="connsiteX0" fmla="*/ 11381 w 3338059"/>
                <a:gd name="connsiteY0" fmla="*/ 216924 h 1254659"/>
                <a:gd name="connsiteX1" fmla="*/ 3338059 w 3338059"/>
                <a:gd name="connsiteY1" fmla="*/ 23675 h 1254659"/>
                <a:gd name="connsiteX2" fmla="*/ 3338059 w 3338059"/>
                <a:gd name="connsiteY2" fmla="*/ 575536 h 1254659"/>
                <a:gd name="connsiteX3" fmla="*/ 1523792 w 3338059"/>
                <a:gd name="connsiteY3" fmla="*/ 1099213 h 1254659"/>
                <a:gd name="connsiteX4" fmla="*/ 1952 w 3338059"/>
                <a:gd name="connsiteY4" fmla="*/ 1244840 h 1254659"/>
                <a:gd name="connsiteX5" fmla="*/ 11381 w 3338059"/>
                <a:gd name="connsiteY5" fmla="*/ 216924 h 1254659"/>
                <a:gd name="connsiteX0" fmla="*/ 11381 w 3338059"/>
                <a:gd name="connsiteY0" fmla="*/ 198030 h 1235765"/>
                <a:gd name="connsiteX1" fmla="*/ 3338059 w 3338059"/>
                <a:gd name="connsiteY1" fmla="*/ 4781 h 1235765"/>
                <a:gd name="connsiteX2" fmla="*/ 3338059 w 3338059"/>
                <a:gd name="connsiteY2" fmla="*/ 556642 h 1235765"/>
                <a:gd name="connsiteX3" fmla="*/ 1523792 w 3338059"/>
                <a:gd name="connsiteY3" fmla="*/ 1080319 h 1235765"/>
                <a:gd name="connsiteX4" fmla="*/ 1952 w 3338059"/>
                <a:gd name="connsiteY4" fmla="*/ 1225946 h 1235765"/>
                <a:gd name="connsiteX5" fmla="*/ 11381 w 3338059"/>
                <a:gd name="connsiteY5" fmla="*/ 198030 h 1235765"/>
                <a:gd name="connsiteX0" fmla="*/ 11381 w 3338059"/>
                <a:gd name="connsiteY0" fmla="*/ 195763 h 1233498"/>
                <a:gd name="connsiteX1" fmla="*/ 505699 w 3338059"/>
                <a:gd name="connsiteY1" fmla="*/ 658562 h 1233498"/>
                <a:gd name="connsiteX2" fmla="*/ 3338059 w 3338059"/>
                <a:gd name="connsiteY2" fmla="*/ 2514 h 1233498"/>
                <a:gd name="connsiteX3" fmla="*/ 3338059 w 3338059"/>
                <a:gd name="connsiteY3" fmla="*/ 554375 h 1233498"/>
                <a:gd name="connsiteX4" fmla="*/ 1523792 w 3338059"/>
                <a:gd name="connsiteY4" fmla="*/ 1078052 h 1233498"/>
                <a:gd name="connsiteX5" fmla="*/ 1952 w 3338059"/>
                <a:gd name="connsiteY5" fmla="*/ 1223679 h 1233498"/>
                <a:gd name="connsiteX6" fmla="*/ 11381 w 3338059"/>
                <a:gd name="connsiteY6" fmla="*/ 195763 h 1233498"/>
                <a:gd name="connsiteX0" fmla="*/ 11381 w 3338059"/>
                <a:gd name="connsiteY0" fmla="*/ 195763 h 1233498"/>
                <a:gd name="connsiteX1" fmla="*/ 505699 w 3338059"/>
                <a:gd name="connsiteY1" fmla="*/ 658562 h 1233498"/>
                <a:gd name="connsiteX2" fmla="*/ 3338059 w 3338059"/>
                <a:gd name="connsiteY2" fmla="*/ 2514 h 1233498"/>
                <a:gd name="connsiteX3" fmla="*/ 3338059 w 3338059"/>
                <a:gd name="connsiteY3" fmla="*/ 554375 h 1233498"/>
                <a:gd name="connsiteX4" fmla="*/ 1523792 w 3338059"/>
                <a:gd name="connsiteY4" fmla="*/ 1078052 h 1233498"/>
                <a:gd name="connsiteX5" fmla="*/ 1952 w 3338059"/>
                <a:gd name="connsiteY5" fmla="*/ 1223679 h 1233498"/>
                <a:gd name="connsiteX6" fmla="*/ 11381 w 3338059"/>
                <a:gd name="connsiteY6" fmla="*/ 195763 h 1233498"/>
                <a:gd name="connsiteX0" fmla="*/ 11381 w 3338059"/>
                <a:gd name="connsiteY0" fmla="*/ 195763 h 1233498"/>
                <a:gd name="connsiteX1" fmla="*/ 505699 w 3338059"/>
                <a:gd name="connsiteY1" fmla="*/ 658562 h 1233498"/>
                <a:gd name="connsiteX2" fmla="*/ 3338059 w 3338059"/>
                <a:gd name="connsiteY2" fmla="*/ 2514 h 1233498"/>
                <a:gd name="connsiteX3" fmla="*/ 3338059 w 3338059"/>
                <a:gd name="connsiteY3" fmla="*/ 554375 h 1233498"/>
                <a:gd name="connsiteX4" fmla="*/ 1523792 w 3338059"/>
                <a:gd name="connsiteY4" fmla="*/ 1078052 h 1233498"/>
                <a:gd name="connsiteX5" fmla="*/ 1952 w 3338059"/>
                <a:gd name="connsiteY5" fmla="*/ 1223679 h 1233498"/>
                <a:gd name="connsiteX6" fmla="*/ 11381 w 3338059"/>
                <a:gd name="connsiteY6" fmla="*/ 195763 h 1233498"/>
                <a:gd name="connsiteX0" fmla="*/ 11381 w 3338059"/>
                <a:gd name="connsiteY0" fmla="*/ 195730 h 1233465"/>
                <a:gd name="connsiteX1" fmla="*/ 477419 w 3338059"/>
                <a:gd name="connsiteY1" fmla="*/ 667955 h 1233465"/>
                <a:gd name="connsiteX2" fmla="*/ 3338059 w 3338059"/>
                <a:gd name="connsiteY2" fmla="*/ 2481 h 1233465"/>
                <a:gd name="connsiteX3" fmla="*/ 3338059 w 3338059"/>
                <a:gd name="connsiteY3" fmla="*/ 554342 h 1233465"/>
                <a:gd name="connsiteX4" fmla="*/ 1523792 w 3338059"/>
                <a:gd name="connsiteY4" fmla="*/ 1078019 h 1233465"/>
                <a:gd name="connsiteX5" fmla="*/ 1952 w 3338059"/>
                <a:gd name="connsiteY5" fmla="*/ 1223646 h 1233465"/>
                <a:gd name="connsiteX6" fmla="*/ 11381 w 3338059"/>
                <a:gd name="connsiteY6" fmla="*/ 195730 h 1233465"/>
                <a:gd name="connsiteX0" fmla="*/ 11381 w 3338059"/>
                <a:gd name="connsiteY0" fmla="*/ 195730 h 1233465"/>
                <a:gd name="connsiteX1" fmla="*/ 477419 w 3338059"/>
                <a:gd name="connsiteY1" fmla="*/ 667955 h 1233465"/>
                <a:gd name="connsiteX2" fmla="*/ 3338059 w 3338059"/>
                <a:gd name="connsiteY2" fmla="*/ 2481 h 1233465"/>
                <a:gd name="connsiteX3" fmla="*/ 3338059 w 3338059"/>
                <a:gd name="connsiteY3" fmla="*/ 554342 h 1233465"/>
                <a:gd name="connsiteX4" fmla="*/ 1523792 w 3338059"/>
                <a:gd name="connsiteY4" fmla="*/ 1078019 h 1233465"/>
                <a:gd name="connsiteX5" fmla="*/ 1952 w 3338059"/>
                <a:gd name="connsiteY5" fmla="*/ 1223646 h 1233465"/>
                <a:gd name="connsiteX6" fmla="*/ 11381 w 3338059"/>
                <a:gd name="connsiteY6" fmla="*/ 195730 h 1233465"/>
                <a:gd name="connsiteX0" fmla="*/ 11381 w 3338059"/>
                <a:gd name="connsiteY0" fmla="*/ 195746 h 1233481"/>
                <a:gd name="connsiteX1" fmla="*/ 477419 w 3338059"/>
                <a:gd name="connsiteY1" fmla="*/ 663257 h 1233481"/>
                <a:gd name="connsiteX2" fmla="*/ 3338059 w 3338059"/>
                <a:gd name="connsiteY2" fmla="*/ 2497 h 1233481"/>
                <a:gd name="connsiteX3" fmla="*/ 3338059 w 3338059"/>
                <a:gd name="connsiteY3" fmla="*/ 554358 h 1233481"/>
                <a:gd name="connsiteX4" fmla="*/ 1523792 w 3338059"/>
                <a:gd name="connsiteY4" fmla="*/ 1078035 h 1233481"/>
                <a:gd name="connsiteX5" fmla="*/ 1952 w 3338059"/>
                <a:gd name="connsiteY5" fmla="*/ 1223662 h 1233481"/>
                <a:gd name="connsiteX6" fmla="*/ 11381 w 3338059"/>
                <a:gd name="connsiteY6" fmla="*/ 195746 h 1233481"/>
                <a:gd name="connsiteX0" fmla="*/ 11381 w 3338059"/>
                <a:gd name="connsiteY0" fmla="*/ 195746 h 1233481"/>
                <a:gd name="connsiteX1" fmla="*/ 477419 w 3338059"/>
                <a:gd name="connsiteY1" fmla="*/ 663257 h 1233481"/>
                <a:gd name="connsiteX2" fmla="*/ 3338059 w 3338059"/>
                <a:gd name="connsiteY2" fmla="*/ 2497 h 1233481"/>
                <a:gd name="connsiteX3" fmla="*/ 3338059 w 3338059"/>
                <a:gd name="connsiteY3" fmla="*/ 554358 h 1233481"/>
                <a:gd name="connsiteX4" fmla="*/ 1523792 w 3338059"/>
                <a:gd name="connsiteY4" fmla="*/ 1078035 h 1233481"/>
                <a:gd name="connsiteX5" fmla="*/ 1952 w 3338059"/>
                <a:gd name="connsiteY5" fmla="*/ 1223662 h 1233481"/>
                <a:gd name="connsiteX6" fmla="*/ 11381 w 3338059"/>
                <a:gd name="connsiteY6" fmla="*/ 195746 h 1233481"/>
                <a:gd name="connsiteX0" fmla="*/ 11381 w 3338059"/>
                <a:gd name="connsiteY0" fmla="*/ 194830 h 1232565"/>
                <a:gd name="connsiteX1" fmla="*/ 477419 w 3338059"/>
                <a:gd name="connsiteY1" fmla="*/ 662341 h 1232565"/>
                <a:gd name="connsiteX2" fmla="*/ 3338059 w 3338059"/>
                <a:gd name="connsiteY2" fmla="*/ 1581 h 1232565"/>
                <a:gd name="connsiteX3" fmla="*/ 3338059 w 3338059"/>
                <a:gd name="connsiteY3" fmla="*/ 553442 h 1232565"/>
                <a:gd name="connsiteX4" fmla="*/ 1523792 w 3338059"/>
                <a:gd name="connsiteY4" fmla="*/ 1077119 h 1232565"/>
                <a:gd name="connsiteX5" fmla="*/ 1952 w 3338059"/>
                <a:gd name="connsiteY5" fmla="*/ 1222746 h 1232565"/>
                <a:gd name="connsiteX6" fmla="*/ 11381 w 3338059"/>
                <a:gd name="connsiteY6" fmla="*/ 194830 h 1232565"/>
                <a:gd name="connsiteX0" fmla="*/ 11381 w 3338059"/>
                <a:gd name="connsiteY0" fmla="*/ 278436 h 1316171"/>
                <a:gd name="connsiteX1" fmla="*/ 477419 w 3338059"/>
                <a:gd name="connsiteY1" fmla="*/ 745947 h 1316171"/>
                <a:gd name="connsiteX2" fmla="*/ 3338059 w 3338059"/>
                <a:gd name="connsiteY2" fmla="*/ 85187 h 1316171"/>
                <a:gd name="connsiteX3" fmla="*/ 3338059 w 3338059"/>
                <a:gd name="connsiteY3" fmla="*/ 637048 h 1316171"/>
                <a:gd name="connsiteX4" fmla="*/ 1523792 w 3338059"/>
                <a:gd name="connsiteY4" fmla="*/ 1160725 h 1316171"/>
                <a:gd name="connsiteX5" fmla="*/ 1952 w 3338059"/>
                <a:gd name="connsiteY5" fmla="*/ 1306352 h 1316171"/>
                <a:gd name="connsiteX6" fmla="*/ 11381 w 3338059"/>
                <a:gd name="connsiteY6" fmla="*/ 278436 h 1316171"/>
                <a:gd name="connsiteX0" fmla="*/ 11381 w 3338059"/>
                <a:gd name="connsiteY0" fmla="*/ 304838 h 1342573"/>
                <a:gd name="connsiteX1" fmla="*/ 477419 w 3338059"/>
                <a:gd name="connsiteY1" fmla="*/ 772349 h 1342573"/>
                <a:gd name="connsiteX2" fmla="*/ 3338059 w 3338059"/>
                <a:gd name="connsiteY2" fmla="*/ 111589 h 1342573"/>
                <a:gd name="connsiteX3" fmla="*/ 3338059 w 3338059"/>
                <a:gd name="connsiteY3" fmla="*/ 663450 h 1342573"/>
                <a:gd name="connsiteX4" fmla="*/ 1523792 w 3338059"/>
                <a:gd name="connsiteY4" fmla="*/ 1187127 h 1342573"/>
                <a:gd name="connsiteX5" fmla="*/ 1952 w 3338059"/>
                <a:gd name="connsiteY5" fmla="*/ 1332754 h 1342573"/>
                <a:gd name="connsiteX6" fmla="*/ 11381 w 3338059"/>
                <a:gd name="connsiteY6" fmla="*/ 304838 h 1342573"/>
                <a:gd name="connsiteX0" fmla="*/ 11381 w 3338059"/>
                <a:gd name="connsiteY0" fmla="*/ 305364 h 1343099"/>
                <a:gd name="connsiteX1" fmla="*/ 477419 w 3338059"/>
                <a:gd name="connsiteY1" fmla="*/ 772875 h 1343099"/>
                <a:gd name="connsiteX2" fmla="*/ 3338059 w 3338059"/>
                <a:gd name="connsiteY2" fmla="*/ 112115 h 1343099"/>
                <a:gd name="connsiteX3" fmla="*/ 3338059 w 3338059"/>
                <a:gd name="connsiteY3" fmla="*/ 663976 h 1343099"/>
                <a:gd name="connsiteX4" fmla="*/ 1523792 w 3338059"/>
                <a:gd name="connsiteY4" fmla="*/ 1187653 h 1343099"/>
                <a:gd name="connsiteX5" fmla="*/ 1952 w 3338059"/>
                <a:gd name="connsiteY5" fmla="*/ 1333280 h 1343099"/>
                <a:gd name="connsiteX6" fmla="*/ 11381 w 3338059"/>
                <a:gd name="connsiteY6" fmla="*/ 305364 h 1343099"/>
                <a:gd name="connsiteX0" fmla="*/ 11381 w 3338059"/>
                <a:gd name="connsiteY0" fmla="*/ 302779 h 1340514"/>
                <a:gd name="connsiteX1" fmla="*/ 477419 w 3338059"/>
                <a:gd name="connsiteY1" fmla="*/ 770290 h 1340514"/>
                <a:gd name="connsiteX2" fmla="*/ 3338059 w 3338059"/>
                <a:gd name="connsiteY2" fmla="*/ 109530 h 1340514"/>
                <a:gd name="connsiteX3" fmla="*/ 3338059 w 3338059"/>
                <a:gd name="connsiteY3" fmla="*/ 661391 h 1340514"/>
                <a:gd name="connsiteX4" fmla="*/ 1523792 w 3338059"/>
                <a:gd name="connsiteY4" fmla="*/ 1185068 h 1340514"/>
                <a:gd name="connsiteX5" fmla="*/ 1952 w 3338059"/>
                <a:gd name="connsiteY5" fmla="*/ 1330695 h 1340514"/>
                <a:gd name="connsiteX6" fmla="*/ 11381 w 3338059"/>
                <a:gd name="connsiteY6" fmla="*/ 302779 h 1340514"/>
                <a:gd name="connsiteX0" fmla="*/ 11381 w 3338059"/>
                <a:gd name="connsiteY0" fmla="*/ 304838 h 1342573"/>
                <a:gd name="connsiteX1" fmla="*/ 477419 w 3338059"/>
                <a:gd name="connsiteY1" fmla="*/ 772349 h 1342573"/>
                <a:gd name="connsiteX2" fmla="*/ 3338059 w 3338059"/>
                <a:gd name="connsiteY2" fmla="*/ 111589 h 1342573"/>
                <a:gd name="connsiteX3" fmla="*/ 3338059 w 3338059"/>
                <a:gd name="connsiteY3" fmla="*/ 663450 h 1342573"/>
                <a:gd name="connsiteX4" fmla="*/ 1523792 w 3338059"/>
                <a:gd name="connsiteY4" fmla="*/ 1187127 h 1342573"/>
                <a:gd name="connsiteX5" fmla="*/ 1952 w 3338059"/>
                <a:gd name="connsiteY5" fmla="*/ 1332754 h 1342573"/>
                <a:gd name="connsiteX6" fmla="*/ 11381 w 3338059"/>
                <a:gd name="connsiteY6" fmla="*/ 304838 h 1342573"/>
                <a:gd name="connsiteX0" fmla="*/ 11381 w 3338059"/>
                <a:gd name="connsiteY0" fmla="*/ 303800 h 1341535"/>
                <a:gd name="connsiteX1" fmla="*/ 477419 w 3338059"/>
                <a:gd name="connsiteY1" fmla="*/ 771311 h 1341535"/>
                <a:gd name="connsiteX2" fmla="*/ 3338059 w 3338059"/>
                <a:gd name="connsiteY2" fmla="*/ 110551 h 1341535"/>
                <a:gd name="connsiteX3" fmla="*/ 3338059 w 3338059"/>
                <a:gd name="connsiteY3" fmla="*/ 662412 h 1341535"/>
                <a:gd name="connsiteX4" fmla="*/ 1523792 w 3338059"/>
                <a:gd name="connsiteY4" fmla="*/ 1186089 h 1341535"/>
                <a:gd name="connsiteX5" fmla="*/ 1952 w 3338059"/>
                <a:gd name="connsiteY5" fmla="*/ 1331716 h 1341535"/>
                <a:gd name="connsiteX6" fmla="*/ 11381 w 3338059"/>
                <a:gd name="connsiteY6" fmla="*/ 303800 h 1341535"/>
                <a:gd name="connsiteX0" fmla="*/ 11381 w 3338059"/>
                <a:gd name="connsiteY0" fmla="*/ 303800 h 1331716"/>
                <a:gd name="connsiteX1" fmla="*/ 477419 w 3338059"/>
                <a:gd name="connsiteY1" fmla="*/ 771311 h 1331716"/>
                <a:gd name="connsiteX2" fmla="*/ 3338059 w 3338059"/>
                <a:gd name="connsiteY2" fmla="*/ 110551 h 1331716"/>
                <a:gd name="connsiteX3" fmla="*/ 3338059 w 3338059"/>
                <a:gd name="connsiteY3" fmla="*/ 662412 h 1331716"/>
                <a:gd name="connsiteX4" fmla="*/ 1523792 w 3338059"/>
                <a:gd name="connsiteY4" fmla="*/ 1186089 h 1331716"/>
                <a:gd name="connsiteX5" fmla="*/ 1952 w 3338059"/>
                <a:gd name="connsiteY5" fmla="*/ 1331716 h 1331716"/>
                <a:gd name="connsiteX6" fmla="*/ 11381 w 3338059"/>
                <a:gd name="connsiteY6" fmla="*/ 303800 h 1331716"/>
                <a:gd name="connsiteX0" fmla="*/ 11381 w 3338059"/>
                <a:gd name="connsiteY0" fmla="*/ 303800 h 1334653"/>
                <a:gd name="connsiteX1" fmla="*/ 477419 w 3338059"/>
                <a:gd name="connsiteY1" fmla="*/ 771311 h 1334653"/>
                <a:gd name="connsiteX2" fmla="*/ 3338059 w 3338059"/>
                <a:gd name="connsiteY2" fmla="*/ 110551 h 1334653"/>
                <a:gd name="connsiteX3" fmla="*/ 3338059 w 3338059"/>
                <a:gd name="connsiteY3" fmla="*/ 662412 h 1334653"/>
                <a:gd name="connsiteX4" fmla="*/ 1523792 w 3338059"/>
                <a:gd name="connsiteY4" fmla="*/ 1186089 h 1334653"/>
                <a:gd name="connsiteX5" fmla="*/ 1952 w 3338059"/>
                <a:gd name="connsiteY5" fmla="*/ 1331716 h 1334653"/>
                <a:gd name="connsiteX6" fmla="*/ 11381 w 3338059"/>
                <a:gd name="connsiteY6" fmla="*/ 303800 h 1334653"/>
                <a:gd name="connsiteX0" fmla="*/ 11381 w 3338059"/>
                <a:gd name="connsiteY0" fmla="*/ 302077 h 1332930"/>
                <a:gd name="connsiteX1" fmla="*/ 512088 w 3338059"/>
                <a:gd name="connsiteY1" fmla="*/ 799923 h 1332930"/>
                <a:gd name="connsiteX2" fmla="*/ 3338059 w 3338059"/>
                <a:gd name="connsiteY2" fmla="*/ 108828 h 1332930"/>
                <a:gd name="connsiteX3" fmla="*/ 3338059 w 3338059"/>
                <a:gd name="connsiteY3" fmla="*/ 660689 h 1332930"/>
                <a:gd name="connsiteX4" fmla="*/ 1523792 w 3338059"/>
                <a:gd name="connsiteY4" fmla="*/ 1184366 h 1332930"/>
                <a:gd name="connsiteX5" fmla="*/ 1952 w 3338059"/>
                <a:gd name="connsiteY5" fmla="*/ 1329993 h 1332930"/>
                <a:gd name="connsiteX6" fmla="*/ 11381 w 3338059"/>
                <a:gd name="connsiteY6" fmla="*/ 302077 h 1332930"/>
                <a:gd name="connsiteX0" fmla="*/ 11381 w 3338059"/>
                <a:gd name="connsiteY0" fmla="*/ 309919 h 1340772"/>
                <a:gd name="connsiteX1" fmla="*/ 512088 w 3338059"/>
                <a:gd name="connsiteY1" fmla="*/ 807765 h 1340772"/>
                <a:gd name="connsiteX2" fmla="*/ 3338059 w 3338059"/>
                <a:gd name="connsiteY2" fmla="*/ 116670 h 1340772"/>
                <a:gd name="connsiteX3" fmla="*/ 3338059 w 3338059"/>
                <a:gd name="connsiteY3" fmla="*/ 668531 h 1340772"/>
                <a:gd name="connsiteX4" fmla="*/ 1523792 w 3338059"/>
                <a:gd name="connsiteY4" fmla="*/ 1192208 h 1340772"/>
                <a:gd name="connsiteX5" fmla="*/ 1952 w 3338059"/>
                <a:gd name="connsiteY5" fmla="*/ 1337835 h 1340772"/>
                <a:gd name="connsiteX6" fmla="*/ 11381 w 3338059"/>
                <a:gd name="connsiteY6" fmla="*/ 309919 h 1340772"/>
                <a:gd name="connsiteX0" fmla="*/ 11381 w 3338059"/>
                <a:gd name="connsiteY0" fmla="*/ 307475 h 1338328"/>
                <a:gd name="connsiteX1" fmla="*/ 564092 w 3338059"/>
                <a:gd name="connsiteY1" fmla="*/ 844324 h 1338328"/>
                <a:gd name="connsiteX2" fmla="*/ 3338059 w 3338059"/>
                <a:gd name="connsiteY2" fmla="*/ 114226 h 1338328"/>
                <a:gd name="connsiteX3" fmla="*/ 3338059 w 3338059"/>
                <a:gd name="connsiteY3" fmla="*/ 666087 h 1338328"/>
                <a:gd name="connsiteX4" fmla="*/ 1523792 w 3338059"/>
                <a:gd name="connsiteY4" fmla="*/ 1189764 h 1338328"/>
                <a:gd name="connsiteX5" fmla="*/ 1952 w 3338059"/>
                <a:gd name="connsiteY5" fmla="*/ 1335391 h 1338328"/>
                <a:gd name="connsiteX6" fmla="*/ 11381 w 3338059"/>
                <a:gd name="connsiteY6" fmla="*/ 307475 h 1338328"/>
                <a:gd name="connsiteX0" fmla="*/ 11381 w 3338059"/>
                <a:gd name="connsiteY0" fmla="*/ 310300 h 1341153"/>
                <a:gd name="connsiteX1" fmla="*/ 564092 w 3338059"/>
                <a:gd name="connsiteY1" fmla="*/ 847149 h 1341153"/>
                <a:gd name="connsiteX2" fmla="*/ 3338059 w 3338059"/>
                <a:gd name="connsiteY2" fmla="*/ 117051 h 1341153"/>
                <a:gd name="connsiteX3" fmla="*/ 3338059 w 3338059"/>
                <a:gd name="connsiteY3" fmla="*/ 668912 h 1341153"/>
                <a:gd name="connsiteX4" fmla="*/ 1523792 w 3338059"/>
                <a:gd name="connsiteY4" fmla="*/ 1192589 h 1341153"/>
                <a:gd name="connsiteX5" fmla="*/ 1952 w 3338059"/>
                <a:gd name="connsiteY5" fmla="*/ 1338216 h 1341153"/>
                <a:gd name="connsiteX6" fmla="*/ 11381 w 3338059"/>
                <a:gd name="connsiteY6" fmla="*/ 310300 h 1341153"/>
                <a:gd name="connsiteX0" fmla="*/ 11381 w 3338059"/>
                <a:gd name="connsiteY0" fmla="*/ 317534 h 1348387"/>
                <a:gd name="connsiteX1" fmla="*/ 564092 w 3338059"/>
                <a:gd name="connsiteY1" fmla="*/ 854383 h 1348387"/>
                <a:gd name="connsiteX2" fmla="*/ 3338059 w 3338059"/>
                <a:gd name="connsiteY2" fmla="*/ 124285 h 1348387"/>
                <a:gd name="connsiteX3" fmla="*/ 3338059 w 3338059"/>
                <a:gd name="connsiteY3" fmla="*/ 676146 h 1348387"/>
                <a:gd name="connsiteX4" fmla="*/ 1523792 w 3338059"/>
                <a:gd name="connsiteY4" fmla="*/ 1199823 h 1348387"/>
                <a:gd name="connsiteX5" fmla="*/ 1952 w 3338059"/>
                <a:gd name="connsiteY5" fmla="*/ 1345450 h 1348387"/>
                <a:gd name="connsiteX6" fmla="*/ 11381 w 3338059"/>
                <a:gd name="connsiteY6" fmla="*/ 317534 h 1348387"/>
                <a:gd name="connsiteX0" fmla="*/ 11381 w 3338059"/>
                <a:gd name="connsiteY0" fmla="*/ 305411 h 1336264"/>
                <a:gd name="connsiteX1" fmla="*/ 564092 w 3338059"/>
                <a:gd name="connsiteY1" fmla="*/ 842260 h 1336264"/>
                <a:gd name="connsiteX2" fmla="*/ 3338059 w 3338059"/>
                <a:gd name="connsiteY2" fmla="*/ 125163 h 1336264"/>
                <a:gd name="connsiteX3" fmla="*/ 3338059 w 3338059"/>
                <a:gd name="connsiteY3" fmla="*/ 664023 h 1336264"/>
                <a:gd name="connsiteX4" fmla="*/ 1523792 w 3338059"/>
                <a:gd name="connsiteY4" fmla="*/ 1187700 h 1336264"/>
                <a:gd name="connsiteX5" fmla="*/ 1952 w 3338059"/>
                <a:gd name="connsiteY5" fmla="*/ 1333327 h 1336264"/>
                <a:gd name="connsiteX6" fmla="*/ 11381 w 3338059"/>
                <a:gd name="connsiteY6" fmla="*/ 305411 h 1336264"/>
                <a:gd name="connsiteX0" fmla="*/ 11381 w 3338059"/>
                <a:gd name="connsiteY0" fmla="*/ 309817 h 1340670"/>
                <a:gd name="connsiteX1" fmla="*/ 564092 w 3338059"/>
                <a:gd name="connsiteY1" fmla="*/ 846666 h 1340670"/>
                <a:gd name="connsiteX2" fmla="*/ 3338059 w 3338059"/>
                <a:gd name="connsiteY2" fmla="*/ 129569 h 1340670"/>
                <a:gd name="connsiteX3" fmla="*/ 3338059 w 3338059"/>
                <a:gd name="connsiteY3" fmla="*/ 668429 h 1340670"/>
                <a:gd name="connsiteX4" fmla="*/ 1523792 w 3338059"/>
                <a:gd name="connsiteY4" fmla="*/ 1192106 h 1340670"/>
                <a:gd name="connsiteX5" fmla="*/ 1952 w 3338059"/>
                <a:gd name="connsiteY5" fmla="*/ 1337733 h 1340670"/>
                <a:gd name="connsiteX6" fmla="*/ 11381 w 3338059"/>
                <a:gd name="connsiteY6" fmla="*/ 309817 h 1340670"/>
                <a:gd name="connsiteX0" fmla="*/ 6483 w 3338422"/>
                <a:gd name="connsiteY0" fmla="*/ 322971 h 1340670"/>
                <a:gd name="connsiteX1" fmla="*/ 564455 w 3338422"/>
                <a:gd name="connsiteY1" fmla="*/ 846666 h 1340670"/>
                <a:gd name="connsiteX2" fmla="*/ 3338422 w 3338422"/>
                <a:gd name="connsiteY2" fmla="*/ 129569 h 1340670"/>
                <a:gd name="connsiteX3" fmla="*/ 3338422 w 3338422"/>
                <a:gd name="connsiteY3" fmla="*/ 668429 h 1340670"/>
                <a:gd name="connsiteX4" fmla="*/ 1524155 w 3338422"/>
                <a:gd name="connsiteY4" fmla="*/ 1192106 h 1340670"/>
                <a:gd name="connsiteX5" fmla="*/ 2315 w 3338422"/>
                <a:gd name="connsiteY5" fmla="*/ 1337733 h 1340670"/>
                <a:gd name="connsiteX6" fmla="*/ 6483 w 3338422"/>
                <a:gd name="connsiteY6" fmla="*/ 322971 h 134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422" h="1340670">
                  <a:moveTo>
                    <a:pt x="6483" y="322971"/>
                  </a:moveTo>
                  <a:cubicBezTo>
                    <a:pt x="119507" y="464456"/>
                    <a:pt x="547337" y="841167"/>
                    <a:pt x="564455" y="846666"/>
                  </a:cubicBezTo>
                  <a:cubicBezTo>
                    <a:pt x="1877605" y="1061745"/>
                    <a:pt x="2242253" y="-439205"/>
                    <a:pt x="3338422" y="129569"/>
                  </a:cubicBezTo>
                  <a:lnTo>
                    <a:pt x="3338422" y="668429"/>
                  </a:lnTo>
                  <a:cubicBezTo>
                    <a:pt x="2662114" y="134389"/>
                    <a:pt x="2422680" y="803250"/>
                    <a:pt x="1524155" y="1192106"/>
                  </a:cubicBezTo>
                  <a:cubicBezTo>
                    <a:pt x="814300" y="1511178"/>
                    <a:pt x="638593" y="1194471"/>
                    <a:pt x="2315" y="1337733"/>
                  </a:cubicBezTo>
                  <a:cubicBezTo>
                    <a:pt x="-7111" y="991953"/>
                    <a:pt x="15909" y="664038"/>
                    <a:pt x="6483" y="3229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000000">
                    <a:lumMod val="50000"/>
                    <a:lumOff val="5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190500">
                <a:srgbClr val="000000">
                  <a:lumMod val="65000"/>
                  <a:lumOff val="35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46321" y="2537409"/>
              <a:ext cx="5901895" cy="3694145"/>
            </a:xfrm>
            <a:custGeom>
              <a:avLst/>
              <a:gdLst>
                <a:gd name="connsiteX0" fmla="*/ 4268326 w 5830458"/>
                <a:gd name="connsiteY0" fmla="*/ 827627 h 3696749"/>
                <a:gd name="connsiteX1" fmla="*/ 4329834 w 5830458"/>
                <a:gd name="connsiteY1" fmla="*/ 861131 h 3696749"/>
                <a:gd name="connsiteX2" fmla="*/ 4366189 w 5830458"/>
                <a:gd name="connsiteY2" fmla="*/ 883269 h 3696749"/>
                <a:gd name="connsiteX3" fmla="*/ 2383458 w 5830458"/>
                <a:gd name="connsiteY3" fmla="*/ 821150 h 3696749"/>
                <a:gd name="connsiteX4" fmla="*/ 2894032 w 5830458"/>
                <a:gd name="connsiteY4" fmla="*/ 1198775 h 3696749"/>
                <a:gd name="connsiteX5" fmla="*/ 2062067 w 5830458"/>
                <a:gd name="connsiteY5" fmla="*/ 2415474 h 3696749"/>
                <a:gd name="connsiteX6" fmla="*/ 1633681 w 5830458"/>
                <a:gd name="connsiteY6" fmla="*/ 3696749 h 3696749"/>
                <a:gd name="connsiteX7" fmla="*/ 0 w 5830458"/>
                <a:gd name="connsiteY7" fmla="*/ 2350192 h 3696749"/>
                <a:gd name="connsiteX8" fmla="*/ 1533027 w 5830458"/>
                <a:gd name="connsiteY8" fmla="*/ 2049215 h 3696749"/>
                <a:gd name="connsiteX9" fmla="*/ 2383458 w 5830458"/>
                <a:gd name="connsiteY9" fmla="*/ 821150 h 3696749"/>
                <a:gd name="connsiteX10" fmla="*/ 4130697 w 5830458"/>
                <a:gd name="connsiteY10" fmla="*/ 757686 h 3696749"/>
                <a:gd name="connsiteX11" fmla="*/ 4220097 w 5830458"/>
                <a:gd name="connsiteY11" fmla="*/ 801356 h 3696749"/>
                <a:gd name="connsiteX12" fmla="*/ 4239151 w 5830458"/>
                <a:gd name="connsiteY12" fmla="*/ 811735 h 3696749"/>
                <a:gd name="connsiteX13" fmla="*/ 5285529 w 5830458"/>
                <a:gd name="connsiteY13" fmla="*/ 731215 h 3696749"/>
                <a:gd name="connsiteX14" fmla="*/ 5317517 w 5830458"/>
                <a:gd name="connsiteY14" fmla="*/ 735925 h 3696749"/>
                <a:gd name="connsiteX15" fmla="*/ 5329194 w 5830458"/>
                <a:gd name="connsiteY15" fmla="*/ 744480 h 3696749"/>
                <a:gd name="connsiteX16" fmla="*/ 5830458 w 5830458"/>
                <a:gd name="connsiteY16" fmla="*/ 1048109 h 3696749"/>
                <a:gd name="connsiteX17" fmla="*/ 5830458 w 5830458"/>
                <a:gd name="connsiteY17" fmla="*/ 1805043 h 3696749"/>
                <a:gd name="connsiteX18" fmla="*/ 4547607 w 5830458"/>
                <a:gd name="connsiteY18" fmla="*/ 994376 h 3696749"/>
                <a:gd name="connsiteX19" fmla="*/ 4496339 w 5830458"/>
                <a:gd name="connsiteY19" fmla="*/ 962521 h 3696749"/>
                <a:gd name="connsiteX20" fmla="*/ 4554956 w 5830458"/>
                <a:gd name="connsiteY20" fmla="*/ 998214 h 3696749"/>
                <a:gd name="connsiteX21" fmla="*/ 4584171 w 5830458"/>
                <a:gd name="connsiteY21" fmla="*/ 1017469 h 3696749"/>
                <a:gd name="connsiteX22" fmla="*/ 4679851 w 5830458"/>
                <a:gd name="connsiteY22" fmla="*/ 952221 h 3696749"/>
                <a:gd name="connsiteX23" fmla="*/ 5285529 w 5830458"/>
                <a:gd name="connsiteY23" fmla="*/ 731215 h 3696749"/>
                <a:gd name="connsiteX24" fmla="*/ 3701166 w 5830458"/>
                <a:gd name="connsiteY24" fmla="*/ 331 h 3696749"/>
                <a:gd name="connsiteX25" fmla="*/ 4593881 w 5830458"/>
                <a:gd name="connsiteY25" fmla="*/ 237992 h 3696749"/>
                <a:gd name="connsiteX26" fmla="*/ 4673152 w 5830458"/>
                <a:gd name="connsiteY26" fmla="*/ 287328 h 3696749"/>
                <a:gd name="connsiteX27" fmla="*/ 4564155 w 5830458"/>
                <a:gd name="connsiteY27" fmla="*/ 343123 h 3696749"/>
                <a:gd name="connsiteX28" fmla="*/ 4194527 w 5830458"/>
                <a:gd name="connsiteY28" fmla="*/ 586126 h 3696749"/>
                <a:gd name="connsiteX29" fmla="*/ 4019182 w 5830458"/>
                <a:gd name="connsiteY29" fmla="*/ 709995 h 3696749"/>
                <a:gd name="connsiteX30" fmla="*/ 3967738 w 5830458"/>
                <a:gd name="connsiteY30" fmla="*/ 689050 h 3696749"/>
                <a:gd name="connsiteX31" fmla="*/ 3600353 w 5830458"/>
                <a:gd name="connsiteY31" fmla="*/ 641157 h 3696749"/>
                <a:gd name="connsiteX32" fmla="*/ 3416746 w 5830458"/>
                <a:gd name="connsiteY32" fmla="*/ 725409 h 3696749"/>
                <a:gd name="connsiteX33" fmla="*/ 3410557 w 5830458"/>
                <a:gd name="connsiteY33" fmla="*/ 729711 h 3696749"/>
                <a:gd name="connsiteX34" fmla="*/ 3117286 w 5830458"/>
                <a:gd name="connsiteY34" fmla="*/ 519372 h 3696749"/>
                <a:gd name="connsiteX35" fmla="*/ 2824174 w 5830458"/>
                <a:gd name="connsiteY35" fmla="*/ 322813 h 3696749"/>
                <a:gd name="connsiteX36" fmla="*/ 2919647 w 5830458"/>
                <a:gd name="connsiteY36" fmla="*/ 241786 h 3696749"/>
                <a:gd name="connsiteX37" fmla="*/ 3510824 w 5830458"/>
                <a:gd name="connsiteY37" fmla="*/ 14446 h 3696749"/>
                <a:gd name="connsiteX38" fmla="*/ 3701166 w 5830458"/>
                <a:gd name="connsiteY38" fmla="*/ 331 h 3696749"/>
                <a:gd name="connsiteX0" fmla="*/ 4268326 w 5830458"/>
                <a:gd name="connsiteY0" fmla="*/ 827627 h 3696749"/>
                <a:gd name="connsiteX1" fmla="*/ 4329834 w 5830458"/>
                <a:gd name="connsiteY1" fmla="*/ 861131 h 3696749"/>
                <a:gd name="connsiteX2" fmla="*/ 4268326 w 5830458"/>
                <a:gd name="connsiteY2" fmla="*/ 827627 h 3696749"/>
                <a:gd name="connsiteX3" fmla="*/ 2383458 w 5830458"/>
                <a:gd name="connsiteY3" fmla="*/ 821150 h 3696749"/>
                <a:gd name="connsiteX4" fmla="*/ 2894032 w 5830458"/>
                <a:gd name="connsiteY4" fmla="*/ 1198775 h 3696749"/>
                <a:gd name="connsiteX5" fmla="*/ 2062067 w 5830458"/>
                <a:gd name="connsiteY5" fmla="*/ 2415474 h 3696749"/>
                <a:gd name="connsiteX6" fmla="*/ 1633681 w 5830458"/>
                <a:gd name="connsiteY6" fmla="*/ 3696749 h 3696749"/>
                <a:gd name="connsiteX7" fmla="*/ 0 w 5830458"/>
                <a:gd name="connsiteY7" fmla="*/ 2350192 h 3696749"/>
                <a:gd name="connsiteX8" fmla="*/ 1533027 w 5830458"/>
                <a:gd name="connsiteY8" fmla="*/ 2049215 h 3696749"/>
                <a:gd name="connsiteX9" fmla="*/ 2383458 w 5830458"/>
                <a:gd name="connsiteY9" fmla="*/ 821150 h 3696749"/>
                <a:gd name="connsiteX10" fmla="*/ 4130697 w 5830458"/>
                <a:gd name="connsiteY10" fmla="*/ 757686 h 3696749"/>
                <a:gd name="connsiteX11" fmla="*/ 4220097 w 5830458"/>
                <a:gd name="connsiteY11" fmla="*/ 801356 h 3696749"/>
                <a:gd name="connsiteX12" fmla="*/ 4239151 w 5830458"/>
                <a:gd name="connsiteY12" fmla="*/ 811735 h 3696749"/>
                <a:gd name="connsiteX13" fmla="*/ 4130697 w 5830458"/>
                <a:gd name="connsiteY13" fmla="*/ 757686 h 3696749"/>
                <a:gd name="connsiteX14" fmla="*/ 5285529 w 5830458"/>
                <a:gd name="connsiteY14" fmla="*/ 731215 h 3696749"/>
                <a:gd name="connsiteX15" fmla="*/ 5317517 w 5830458"/>
                <a:gd name="connsiteY15" fmla="*/ 735925 h 3696749"/>
                <a:gd name="connsiteX16" fmla="*/ 5329194 w 5830458"/>
                <a:gd name="connsiteY16" fmla="*/ 744480 h 3696749"/>
                <a:gd name="connsiteX17" fmla="*/ 5830458 w 5830458"/>
                <a:gd name="connsiteY17" fmla="*/ 1048109 h 3696749"/>
                <a:gd name="connsiteX18" fmla="*/ 5830458 w 5830458"/>
                <a:gd name="connsiteY18" fmla="*/ 1805043 h 3696749"/>
                <a:gd name="connsiteX19" fmla="*/ 4547607 w 5830458"/>
                <a:gd name="connsiteY19" fmla="*/ 994376 h 3696749"/>
                <a:gd name="connsiteX20" fmla="*/ 4496339 w 5830458"/>
                <a:gd name="connsiteY20" fmla="*/ 962521 h 3696749"/>
                <a:gd name="connsiteX21" fmla="*/ 4554956 w 5830458"/>
                <a:gd name="connsiteY21" fmla="*/ 998214 h 3696749"/>
                <a:gd name="connsiteX22" fmla="*/ 4584171 w 5830458"/>
                <a:gd name="connsiteY22" fmla="*/ 1017469 h 3696749"/>
                <a:gd name="connsiteX23" fmla="*/ 4679851 w 5830458"/>
                <a:gd name="connsiteY23" fmla="*/ 952221 h 3696749"/>
                <a:gd name="connsiteX24" fmla="*/ 5285529 w 5830458"/>
                <a:gd name="connsiteY24" fmla="*/ 731215 h 3696749"/>
                <a:gd name="connsiteX25" fmla="*/ 3701166 w 5830458"/>
                <a:gd name="connsiteY25" fmla="*/ 331 h 3696749"/>
                <a:gd name="connsiteX26" fmla="*/ 4593881 w 5830458"/>
                <a:gd name="connsiteY26" fmla="*/ 237992 h 3696749"/>
                <a:gd name="connsiteX27" fmla="*/ 4673152 w 5830458"/>
                <a:gd name="connsiteY27" fmla="*/ 287328 h 3696749"/>
                <a:gd name="connsiteX28" fmla="*/ 4564155 w 5830458"/>
                <a:gd name="connsiteY28" fmla="*/ 343123 h 3696749"/>
                <a:gd name="connsiteX29" fmla="*/ 4194527 w 5830458"/>
                <a:gd name="connsiteY29" fmla="*/ 586126 h 3696749"/>
                <a:gd name="connsiteX30" fmla="*/ 4019182 w 5830458"/>
                <a:gd name="connsiteY30" fmla="*/ 709995 h 3696749"/>
                <a:gd name="connsiteX31" fmla="*/ 3967738 w 5830458"/>
                <a:gd name="connsiteY31" fmla="*/ 689050 h 3696749"/>
                <a:gd name="connsiteX32" fmla="*/ 3600353 w 5830458"/>
                <a:gd name="connsiteY32" fmla="*/ 641157 h 3696749"/>
                <a:gd name="connsiteX33" fmla="*/ 3416746 w 5830458"/>
                <a:gd name="connsiteY33" fmla="*/ 725409 h 3696749"/>
                <a:gd name="connsiteX34" fmla="*/ 3410557 w 5830458"/>
                <a:gd name="connsiteY34" fmla="*/ 729711 h 3696749"/>
                <a:gd name="connsiteX35" fmla="*/ 3117286 w 5830458"/>
                <a:gd name="connsiteY35" fmla="*/ 519372 h 3696749"/>
                <a:gd name="connsiteX36" fmla="*/ 2824174 w 5830458"/>
                <a:gd name="connsiteY36" fmla="*/ 322813 h 3696749"/>
                <a:gd name="connsiteX37" fmla="*/ 2919647 w 5830458"/>
                <a:gd name="connsiteY37" fmla="*/ 241786 h 3696749"/>
                <a:gd name="connsiteX38" fmla="*/ 3510824 w 5830458"/>
                <a:gd name="connsiteY38" fmla="*/ 14446 h 3696749"/>
                <a:gd name="connsiteX39" fmla="*/ 3701166 w 5830458"/>
                <a:gd name="connsiteY39" fmla="*/ 331 h 3696749"/>
                <a:gd name="connsiteX0" fmla="*/ 4268326 w 5830458"/>
                <a:gd name="connsiteY0" fmla="*/ 827627 h 3696749"/>
                <a:gd name="connsiteX1" fmla="*/ 4329834 w 5830458"/>
                <a:gd name="connsiteY1" fmla="*/ 861131 h 3696749"/>
                <a:gd name="connsiteX2" fmla="*/ 4268326 w 5830458"/>
                <a:gd name="connsiteY2" fmla="*/ 827627 h 3696749"/>
                <a:gd name="connsiteX3" fmla="*/ 2383458 w 5830458"/>
                <a:gd name="connsiteY3" fmla="*/ 821150 h 3696749"/>
                <a:gd name="connsiteX4" fmla="*/ 2894032 w 5830458"/>
                <a:gd name="connsiteY4" fmla="*/ 1198775 h 3696749"/>
                <a:gd name="connsiteX5" fmla="*/ 2062067 w 5830458"/>
                <a:gd name="connsiteY5" fmla="*/ 2415474 h 3696749"/>
                <a:gd name="connsiteX6" fmla="*/ 1633681 w 5830458"/>
                <a:gd name="connsiteY6" fmla="*/ 3696749 h 3696749"/>
                <a:gd name="connsiteX7" fmla="*/ 0 w 5830458"/>
                <a:gd name="connsiteY7" fmla="*/ 2350192 h 3696749"/>
                <a:gd name="connsiteX8" fmla="*/ 1533027 w 5830458"/>
                <a:gd name="connsiteY8" fmla="*/ 2049215 h 3696749"/>
                <a:gd name="connsiteX9" fmla="*/ 2383458 w 5830458"/>
                <a:gd name="connsiteY9" fmla="*/ 821150 h 3696749"/>
                <a:gd name="connsiteX10" fmla="*/ 4130697 w 5830458"/>
                <a:gd name="connsiteY10" fmla="*/ 757686 h 3696749"/>
                <a:gd name="connsiteX11" fmla="*/ 4220097 w 5830458"/>
                <a:gd name="connsiteY11" fmla="*/ 801356 h 3696749"/>
                <a:gd name="connsiteX12" fmla="*/ 4130697 w 5830458"/>
                <a:gd name="connsiteY12" fmla="*/ 757686 h 3696749"/>
                <a:gd name="connsiteX13" fmla="*/ 5285529 w 5830458"/>
                <a:gd name="connsiteY13" fmla="*/ 731215 h 3696749"/>
                <a:gd name="connsiteX14" fmla="*/ 5317517 w 5830458"/>
                <a:gd name="connsiteY14" fmla="*/ 735925 h 3696749"/>
                <a:gd name="connsiteX15" fmla="*/ 5329194 w 5830458"/>
                <a:gd name="connsiteY15" fmla="*/ 744480 h 3696749"/>
                <a:gd name="connsiteX16" fmla="*/ 5830458 w 5830458"/>
                <a:gd name="connsiteY16" fmla="*/ 1048109 h 3696749"/>
                <a:gd name="connsiteX17" fmla="*/ 5830458 w 5830458"/>
                <a:gd name="connsiteY17" fmla="*/ 1805043 h 3696749"/>
                <a:gd name="connsiteX18" fmla="*/ 4547607 w 5830458"/>
                <a:gd name="connsiteY18" fmla="*/ 994376 h 3696749"/>
                <a:gd name="connsiteX19" fmla="*/ 4496339 w 5830458"/>
                <a:gd name="connsiteY19" fmla="*/ 962521 h 3696749"/>
                <a:gd name="connsiteX20" fmla="*/ 4554956 w 5830458"/>
                <a:gd name="connsiteY20" fmla="*/ 998214 h 3696749"/>
                <a:gd name="connsiteX21" fmla="*/ 4584171 w 5830458"/>
                <a:gd name="connsiteY21" fmla="*/ 1017469 h 3696749"/>
                <a:gd name="connsiteX22" fmla="*/ 4679851 w 5830458"/>
                <a:gd name="connsiteY22" fmla="*/ 952221 h 3696749"/>
                <a:gd name="connsiteX23" fmla="*/ 5285529 w 5830458"/>
                <a:gd name="connsiteY23" fmla="*/ 731215 h 3696749"/>
                <a:gd name="connsiteX24" fmla="*/ 3701166 w 5830458"/>
                <a:gd name="connsiteY24" fmla="*/ 331 h 3696749"/>
                <a:gd name="connsiteX25" fmla="*/ 4593881 w 5830458"/>
                <a:gd name="connsiteY25" fmla="*/ 237992 h 3696749"/>
                <a:gd name="connsiteX26" fmla="*/ 4673152 w 5830458"/>
                <a:gd name="connsiteY26" fmla="*/ 287328 h 3696749"/>
                <a:gd name="connsiteX27" fmla="*/ 4564155 w 5830458"/>
                <a:gd name="connsiteY27" fmla="*/ 343123 h 3696749"/>
                <a:gd name="connsiteX28" fmla="*/ 4194527 w 5830458"/>
                <a:gd name="connsiteY28" fmla="*/ 586126 h 3696749"/>
                <a:gd name="connsiteX29" fmla="*/ 4019182 w 5830458"/>
                <a:gd name="connsiteY29" fmla="*/ 709995 h 3696749"/>
                <a:gd name="connsiteX30" fmla="*/ 3967738 w 5830458"/>
                <a:gd name="connsiteY30" fmla="*/ 689050 h 3696749"/>
                <a:gd name="connsiteX31" fmla="*/ 3600353 w 5830458"/>
                <a:gd name="connsiteY31" fmla="*/ 641157 h 3696749"/>
                <a:gd name="connsiteX32" fmla="*/ 3416746 w 5830458"/>
                <a:gd name="connsiteY32" fmla="*/ 725409 h 3696749"/>
                <a:gd name="connsiteX33" fmla="*/ 3410557 w 5830458"/>
                <a:gd name="connsiteY33" fmla="*/ 729711 h 3696749"/>
                <a:gd name="connsiteX34" fmla="*/ 3117286 w 5830458"/>
                <a:gd name="connsiteY34" fmla="*/ 519372 h 3696749"/>
                <a:gd name="connsiteX35" fmla="*/ 2824174 w 5830458"/>
                <a:gd name="connsiteY35" fmla="*/ 322813 h 3696749"/>
                <a:gd name="connsiteX36" fmla="*/ 2919647 w 5830458"/>
                <a:gd name="connsiteY36" fmla="*/ 241786 h 3696749"/>
                <a:gd name="connsiteX37" fmla="*/ 3510824 w 5830458"/>
                <a:gd name="connsiteY37" fmla="*/ 14446 h 3696749"/>
                <a:gd name="connsiteX38" fmla="*/ 3701166 w 5830458"/>
                <a:gd name="connsiteY38" fmla="*/ 331 h 3696749"/>
                <a:gd name="connsiteX0" fmla="*/ 4268326 w 5830458"/>
                <a:gd name="connsiteY0" fmla="*/ 827627 h 3696749"/>
                <a:gd name="connsiteX1" fmla="*/ 4329834 w 5830458"/>
                <a:gd name="connsiteY1" fmla="*/ 861131 h 3696749"/>
                <a:gd name="connsiteX2" fmla="*/ 4268326 w 5830458"/>
                <a:gd name="connsiteY2" fmla="*/ 827627 h 3696749"/>
                <a:gd name="connsiteX3" fmla="*/ 2383458 w 5830458"/>
                <a:gd name="connsiteY3" fmla="*/ 821150 h 3696749"/>
                <a:gd name="connsiteX4" fmla="*/ 2894032 w 5830458"/>
                <a:gd name="connsiteY4" fmla="*/ 1198775 h 3696749"/>
                <a:gd name="connsiteX5" fmla="*/ 2062067 w 5830458"/>
                <a:gd name="connsiteY5" fmla="*/ 2415474 h 3696749"/>
                <a:gd name="connsiteX6" fmla="*/ 1633681 w 5830458"/>
                <a:gd name="connsiteY6" fmla="*/ 3696749 h 3696749"/>
                <a:gd name="connsiteX7" fmla="*/ 0 w 5830458"/>
                <a:gd name="connsiteY7" fmla="*/ 2350192 h 3696749"/>
                <a:gd name="connsiteX8" fmla="*/ 1533027 w 5830458"/>
                <a:gd name="connsiteY8" fmla="*/ 2049215 h 3696749"/>
                <a:gd name="connsiteX9" fmla="*/ 2383458 w 5830458"/>
                <a:gd name="connsiteY9" fmla="*/ 821150 h 3696749"/>
                <a:gd name="connsiteX10" fmla="*/ 5285529 w 5830458"/>
                <a:gd name="connsiteY10" fmla="*/ 731215 h 3696749"/>
                <a:gd name="connsiteX11" fmla="*/ 5317517 w 5830458"/>
                <a:gd name="connsiteY11" fmla="*/ 735925 h 3696749"/>
                <a:gd name="connsiteX12" fmla="*/ 5329194 w 5830458"/>
                <a:gd name="connsiteY12" fmla="*/ 744480 h 3696749"/>
                <a:gd name="connsiteX13" fmla="*/ 5830458 w 5830458"/>
                <a:gd name="connsiteY13" fmla="*/ 1048109 h 3696749"/>
                <a:gd name="connsiteX14" fmla="*/ 5830458 w 5830458"/>
                <a:gd name="connsiteY14" fmla="*/ 1805043 h 3696749"/>
                <a:gd name="connsiteX15" fmla="*/ 4547607 w 5830458"/>
                <a:gd name="connsiteY15" fmla="*/ 994376 h 3696749"/>
                <a:gd name="connsiteX16" fmla="*/ 4496339 w 5830458"/>
                <a:gd name="connsiteY16" fmla="*/ 962521 h 3696749"/>
                <a:gd name="connsiteX17" fmla="*/ 4554956 w 5830458"/>
                <a:gd name="connsiteY17" fmla="*/ 998214 h 3696749"/>
                <a:gd name="connsiteX18" fmla="*/ 4584171 w 5830458"/>
                <a:gd name="connsiteY18" fmla="*/ 1017469 h 3696749"/>
                <a:gd name="connsiteX19" fmla="*/ 4679851 w 5830458"/>
                <a:gd name="connsiteY19" fmla="*/ 952221 h 3696749"/>
                <a:gd name="connsiteX20" fmla="*/ 5285529 w 5830458"/>
                <a:gd name="connsiteY20" fmla="*/ 731215 h 3696749"/>
                <a:gd name="connsiteX21" fmla="*/ 3701166 w 5830458"/>
                <a:gd name="connsiteY21" fmla="*/ 331 h 3696749"/>
                <a:gd name="connsiteX22" fmla="*/ 4593881 w 5830458"/>
                <a:gd name="connsiteY22" fmla="*/ 237992 h 3696749"/>
                <a:gd name="connsiteX23" fmla="*/ 4673152 w 5830458"/>
                <a:gd name="connsiteY23" fmla="*/ 287328 h 3696749"/>
                <a:gd name="connsiteX24" fmla="*/ 4564155 w 5830458"/>
                <a:gd name="connsiteY24" fmla="*/ 343123 h 3696749"/>
                <a:gd name="connsiteX25" fmla="*/ 4194527 w 5830458"/>
                <a:gd name="connsiteY25" fmla="*/ 586126 h 3696749"/>
                <a:gd name="connsiteX26" fmla="*/ 4019182 w 5830458"/>
                <a:gd name="connsiteY26" fmla="*/ 709995 h 3696749"/>
                <a:gd name="connsiteX27" fmla="*/ 3967738 w 5830458"/>
                <a:gd name="connsiteY27" fmla="*/ 689050 h 3696749"/>
                <a:gd name="connsiteX28" fmla="*/ 3600353 w 5830458"/>
                <a:gd name="connsiteY28" fmla="*/ 641157 h 3696749"/>
                <a:gd name="connsiteX29" fmla="*/ 3416746 w 5830458"/>
                <a:gd name="connsiteY29" fmla="*/ 725409 h 3696749"/>
                <a:gd name="connsiteX30" fmla="*/ 3410557 w 5830458"/>
                <a:gd name="connsiteY30" fmla="*/ 729711 h 3696749"/>
                <a:gd name="connsiteX31" fmla="*/ 3117286 w 5830458"/>
                <a:gd name="connsiteY31" fmla="*/ 519372 h 3696749"/>
                <a:gd name="connsiteX32" fmla="*/ 2824174 w 5830458"/>
                <a:gd name="connsiteY32" fmla="*/ 322813 h 3696749"/>
                <a:gd name="connsiteX33" fmla="*/ 2919647 w 5830458"/>
                <a:gd name="connsiteY33" fmla="*/ 241786 h 3696749"/>
                <a:gd name="connsiteX34" fmla="*/ 3510824 w 5830458"/>
                <a:gd name="connsiteY34" fmla="*/ 14446 h 3696749"/>
                <a:gd name="connsiteX35" fmla="*/ 3701166 w 5830458"/>
                <a:gd name="connsiteY35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496339 w 5830458"/>
                <a:gd name="connsiteY13" fmla="*/ 962521 h 3696749"/>
                <a:gd name="connsiteX14" fmla="*/ 4554956 w 5830458"/>
                <a:gd name="connsiteY14" fmla="*/ 998214 h 3696749"/>
                <a:gd name="connsiteX15" fmla="*/ 4584171 w 5830458"/>
                <a:gd name="connsiteY15" fmla="*/ 1017469 h 3696749"/>
                <a:gd name="connsiteX16" fmla="*/ 4679851 w 5830458"/>
                <a:gd name="connsiteY16" fmla="*/ 952221 h 3696749"/>
                <a:gd name="connsiteX17" fmla="*/ 5285529 w 5830458"/>
                <a:gd name="connsiteY17" fmla="*/ 731215 h 3696749"/>
                <a:gd name="connsiteX18" fmla="*/ 3701166 w 5830458"/>
                <a:gd name="connsiteY18" fmla="*/ 331 h 3696749"/>
                <a:gd name="connsiteX19" fmla="*/ 4593881 w 5830458"/>
                <a:gd name="connsiteY19" fmla="*/ 237992 h 3696749"/>
                <a:gd name="connsiteX20" fmla="*/ 4673152 w 5830458"/>
                <a:gd name="connsiteY20" fmla="*/ 287328 h 3696749"/>
                <a:gd name="connsiteX21" fmla="*/ 4564155 w 5830458"/>
                <a:gd name="connsiteY21" fmla="*/ 343123 h 3696749"/>
                <a:gd name="connsiteX22" fmla="*/ 4194527 w 5830458"/>
                <a:gd name="connsiteY22" fmla="*/ 586126 h 3696749"/>
                <a:gd name="connsiteX23" fmla="*/ 4019182 w 5830458"/>
                <a:gd name="connsiteY23" fmla="*/ 709995 h 3696749"/>
                <a:gd name="connsiteX24" fmla="*/ 3967738 w 5830458"/>
                <a:gd name="connsiteY24" fmla="*/ 689050 h 3696749"/>
                <a:gd name="connsiteX25" fmla="*/ 3600353 w 5830458"/>
                <a:gd name="connsiteY25" fmla="*/ 641157 h 3696749"/>
                <a:gd name="connsiteX26" fmla="*/ 3416746 w 5830458"/>
                <a:gd name="connsiteY26" fmla="*/ 725409 h 3696749"/>
                <a:gd name="connsiteX27" fmla="*/ 3410557 w 5830458"/>
                <a:gd name="connsiteY27" fmla="*/ 729711 h 3696749"/>
                <a:gd name="connsiteX28" fmla="*/ 3117286 w 5830458"/>
                <a:gd name="connsiteY28" fmla="*/ 519372 h 3696749"/>
                <a:gd name="connsiteX29" fmla="*/ 2824174 w 5830458"/>
                <a:gd name="connsiteY29" fmla="*/ 322813 h 3696749"/>
                <a:gd name="connsiteX30" fmla="*/ 2919647 w 5830458"/>
                <a:gd name="connsiteY30" fmla="*/ 241786 h 3696749"/>
                <a:gd name="connsiteX31" fmla="*/ 3510824 w 5830458"/>
                <a:gd name="connsiteY31" fmla="*/ 14446 h 3696749"/>
                <a:gd name="connsiteX32" fmla="*/ 3701166 w 5830458"/>
                <a:gd name="connsiteY32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496339 w 5830458"/>
                <a:gd name="connsiteY13" fmla="*/ 962521 h 3696749"/>
                <a:gd name="connsiteX14" fmla="*/ 4554956 w 5830458"/>
                <a:gd name="connsiteY14" fmla="*/ 998214 h 3696749"/>
                <a:gd name="connsiteX15" fmla="*/ 4584171 w 5830458"/>
                <a:gd name="connsiteY15" fmla="*/ 1017469 h 3696749"/>
                <a:gd name="connsiteX16" fmla="*/ 4679851 w 5830458"/>
                <a:gd name="connsiteY16" fmla="*/ 952221 h 3696749"/>
                <a:gd name="connsiteX17" fmla="*/ 5285529 w 5830458"/>
                <a:gd name="connsiteY17" fmla="*/ 731215 h 3696749"/>
                <a:gd name="connsiteX18" fmla="*/ 3701166 w 5830458"/>
                <a:gd name="connsiteY18" fmla="*/ 331 h 3696749"/>
                <a:gd name="connsiteX19" fmla="*/ 4593881 w 5830458"/>
                <a:gd name="connsiteY19" fmla="*/ 237992 h 3696749"/>
                <a:gd name="connsiteX20" fmla="*/ 4564155 w 5830458"/>
                <a:gd name="connsiteY20" fmla="*/ 343123 h 3696749"/>
                <a:gd name="connsiteX21" fmla="*/ 4194527 w 5830458"/>
                <a:gd name="connsiteY21" fmla="*/ 586126 h 3696749"/>
                <a:gd name="connsiteX22" fmla="*/ 4019182 w 5830458"/>
                <a:gd name="connsiteY22" fmla="*/ 709995 h 3696749"/>
                <a:gd name="connsiteX23" fmla="*/ 3967738 w 5830458"/>
                <a:gd name="connsiteY23" fmla="*/ 689050 h 3696749"/>
                <a:gd name="connsiteX24" fmla="*/ 3600353 w 5830458"/>
                <a:gd name="connsiteY24" fmla="*/ 641157 h 3696749"/>
                <a:gd name="connsiteX25" fmla="*/ 3416746 w 5830458"/>
                <a:gd name="connsiteY25" fmla="*/ 725409 h 3696749"/>
                <a:gd name="connsiteX26" fmla="*/ 3410557 w 5830458"/>
                <a:gd name="connsiteY26" fmla="*/ 729711 h 3696749"/>
                <a:gd name="connsiteX27" fmla="*/ 3117286 w 5830458"/>
                <a:gd name="connsiteY27" fmla="*/ 519372 h 3696749"/>
                <a:gd name="connsiteX28" fmla="*/ 2824174 w 5830458"/>
                <a:gd name="connsiteY28" fmla="*/ 322813 h 3696749"/>
                <a:gd name="connsiteX29" fmla="*/ 2919647 w 5830458"/>
                <a:gd name="connsiteY29" fmla="*/ 241786 h 3696749"/>
                <a:gd name="connsiteX30" fmla="*/ 3510824 w 5830458"/>
                <a:gd name="connsiteY30" fmla="*/ 14446 h 3696749"/>
                <a:gd name="connsiteX31" fmla="*/ 3701166 w 5830458"/>
                <a:gd name="connsiteY31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496339 w 5830458"/>
                <a:gd name="connsiteY13" fmla="*/ 962521 h 3696749"/>
                <a:gd name="connsiteX14" fmla="*/ 4554956 w 5830458"/>
                <a:gd name="connsiteY14" fmla="*/ 998214 h 3696749"/>
                <a:gd name="connsiteX15" fmla="*/ 4679851 w 5830458"/>
                <a:gd name="connsiteY15" fmla="*/ 952221 h 3696749"/>
                <a:gd name="connsiteX16" fmla="*/ 5285529 w 5830458"/>
                <a:gd name="connsiteY16" fmla="*/ 731215 h 3696749"/>
                <a:gd name="connsiteX17" fmla="*/ 3701166 w 5830458"/>
                <a:gd name="connsiteY17" fmla="*/ 331 h 3696749"/>
                <a:gd name="connsiteX18" fmla="*/ 4593881 w 5830458"/>
                <a:gd name="connsiteY18" fmla="*/ 237992 h 3696749"/>
                <a:gd name="connsiteX19" fmla="*/ 4564155 w 5830458"/>
                <a:gd name="connsiteY19" fmla="*/ 343123 h 3696749"/>
                <a:gd name="connsiteX20" fmla="*/ 4194527 w 5830458"/>
                <a:gd name="connsiteY20" fmla="*/ 586126 h 3696749"/>
                <a:gd name="connsiteX21" fmla="*/ 4019182 w 5830458"/>
                <a:gd name="connsiteY21" fmla="*/ 709995 h 3696749"/>
                <a:gd name="connsiteX22" fmla="*/ 3967738 w 5830458"/>
                <a:gd name="connsiteY22" fmla="*/ 689050 h 3696749"/>
                <a:gd name="connsiteX23" fmla="*/ 3600353 w 5830458"/>
                <a:gd name="connsiteY23" fmla="*/ 641157 h 3696749"/>
                <a:gd name="connsiteX24" fmla="*/ 3416746 w 5830458"/>
                <a:gd name="connsiteY24" fmla="*/ 725409 h 3696749"/>
                <a:gd name="connsiteX25" fmla="*/ 3410557 w 5830458"/>
                <a:gd name="connsiteY25" fmla="*/ 729711 h 3696749"/>
                <a:gd name="connsiteX26" fmla="*/ 3117286 w 5830458"/>
                <a:gd name="connsiteY26" fmla="*/ 519372 h 3696749"/>
                <a:gd name="connsiteX27" fmla="*/ 2824174 w 5830458"/>
                <a:gd name="connsiteY27" fmla="*/ 322813 h 3696749"/>
                <a:gd name="connsiteX28" fmla="*/ 2919647 w 5830458"/>
                <a:gd name="connsiteY28" fmla="*/ 241786 h 3696749"/>
                <a:gd name="connsiteX29" fmla="*/ 3510824 w 5830458"/>
                <a:gd name="connsiteY29" fmla="*/ 14446 h 3696749"/>
                <a:gd name="connsiteX30" fmla="*/ 3701166 w 5830458"/>
                <a:gd name="connsiteY30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496339 w 5830458"/>
                <a:gd name="connsiteY13" fmla="*/ 962521 h 3696749"/>
                <a:gd name="connsiteX14" fmla="*/ 4679851 w 5830458"/>
                <a:gd name="connsiteY14" fmla="*/ 952221 h 3696749"/>
                <a:gd name="connsiteX15" fmla="*/ 5285529 w 5830458"/>
                <a:gd name="connsiteY15" fmla="*/ 731215 h 3696749"/>
                <a:gd name="connsiteX16" fmla="*/ 3701166 w 5830458"/>
                <a:gd name="connsiteY16" fmla="*/ 331 h 3696749"/>
                <a:gd name="connsiteX17" fmla="*/ 4593881 w 5830458"/>
                <a:gd name="connsiteY17" fmla="*/ 237992 h 3696749"/>
                <a:gd name="connsiteX18" fmla="*/ 4564155 w 5830458"/>
                <a:gd name="connsiteY18" fmla="*/ 343123 h 3696749"/>
                <a:gd name="connsiteX19" fmla="*/ 4194527 w 5830458"/>
                <a:gd name="connsiteY19" fmla="*/ 586126 h 3696749"/>
                <a:gd name="connsiteX20" fmla="*/ 4019182 w 5830458"/>
                <a:gd name="connsiteY20" fmla="*/ 709995 h 3696749"/>
                <a:gd name="connsiteX21" fmla="*/ 3967738 w 5830458"/>
                <a:gd name="connsiteY21" fmla="*/ 689050 h 3696749"/>
                <a:gd name="connsiteX22" fmla="*/ 3600353 w 5830458"/>
                <a:gd name="connsiteY22" fmla="*/ 641157 h 3696749"/>
                <a:gd name="connsiteX23" fmla="*/ 3416746 w 5830458"/>
                <a:gd name="connsiteY23" fmla="*/ 725409 h 3696749"/>
                <a:gd name="connsiteX24" fmla="*/ 3410557 w 5830458"/>
                <a:gd name="connsiteY24" fmla="*/ 729711 h 3696749"/>
                <a:gd name="connsiteX25" fmla="*/ 3117286 w 5830458"/>
                <a:gd name="connsiteY25" fmla="*/ 519372 h 3696749"/>
                <a:gd name="connsiteX26" fmla="*/ 2824174 w 5830458"/>
                <a:gd name="connsiteY26" fmla="*/ 322813 h 3696749"/>
                <a:gd name="connsiteX27" fmla="*/ 2919647 w 5830458"/>
                <a:gd name="connsiteY27" fmla="*/ 241786 h 3696749"/>
                <a:gd name="connsiteX28" fmla="*/ 3510824 w 5830458"/>
                <a:gd name="connsiteY28" fmla="*/ 14446 h 3696749"/>
                <a:gd name="connsiteX29" fmla="*/ 3701166 w 5830458"/>
                <a:gd name="connsiteY29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679851 w 5830458"/>
                <a:gd name="connsiteY13" fmla="*/ 952221 h 3696749"/>
                <a:gd name="connsiteX14" fmla="*/ 5285529 w 5830458"/>
                <a:gd name="connsiteY14" fmla="*/ 731215 h 3696749"/>
                <a:gd name="connsiteX15" fmla="*/ 3701166 w 5830458"/>
                <a:gd name="connsiteY15" fmla="*/ 331 h 3696749"/>
                <a:gd name="connsiteX16" fmla="*/ 4593881 w 5830458"/>
                <a:gd name="connsiteY16" fmla="*/ 237992 h 3696749"/>
                <a:gd name="connsiteX17" fmla="*/ 4564155 w 5830458"/>
                <a:gd name="connsiteY17" fmla="*/ 343123 h 3696749"/>
                <a:gd name="connsiteX18" fmla="*/ 4194527 w 5830458"/>
                <a:gd name="connsiteY18" fmla="*/ 586126 h 3696749"/>
                <a:gd name="connsiteX19" fmla="*/ 4019182 w 5830458"/>
                <a:gd name="connsiteY19" fmla="*/ 709995 h 3696749"/>
                <a:gd name="connsiteX20" fmla="*/ 3967738 w 5830458"/>
                <a:gd name="connsiteY20" fmla="*/ 689050 h 3696749"/>
                <a:gd name="connsiteX21" fmla="*/ 3600353 w 5830458"/>
                <a:gd name="connsiteY21" fmla="*/ 641157 h 3696749"/>
                <a:gd name="connsiteX22" fmla="*/ 3416746 w 5830458"/>
                <a:gd name="connsiteY22" fmla="*/ 725409 h 3696749"/>
                <a:gd name="connsiteX23" fmla="*/ 3410557 w 5830458"/>
                <a:gd name="connsiteY23" fmla="*/ 729711 h 3696749"/>
                <a:gd name="connsiteX24" fmla="*/ 3117286 w 5830458"/>
                <a:gd name="connsiteY24" fmla="*/ 519372 h 3696749"/>
                <a:gd name="connsiteX25" fmla="*/ 2824174 w 5830458"/>
                <a:gd name="connsiteY25" fmla="*/ 322813 h 3696749"/>
                <a:gd name="connsiteX26" fmla="*/ 2919647 w 5830458"/>
                <a:gd name="connsiteY26" fmla="*/ 241786 h 3696749"/>
                <a:gd name="connsiteX27" fmla="*/ 3510824 w 5830458"/>
                <a:gd name="connsiteY27" fmla="*/ 14446 h 3696749"/>
                <a:gd name="connsiteX28" fmla="*/ 3701166 w 5830458"/>
                <a:gd name="connsiteY28" fmla="*/ 331 h 3696749"/>
                <a:gd name="connsiteX0" fmla="*/ 2383458 w 5830458"/>
                <a:gd name="connsiteY0" fmla="*/ 821150 h 3696749"/>
                <a:gd name="connsiteX1" fmla="*/ 2894032 w 5830458"/>
                <a:gd name="connsiteY1" fmla="*/ 1198775 h 3696749"/>
                <a:gd name="connsiteX2" fmla="*/ 2062067 w 5830458"/>
                <a:gd name="connsiteY2" fmla="*/ 2415474 h 3696749"/>
                <a:gd name="connsiteX3" fmla="*/ 1633681 w 5830458"/>
                <a:gd name="connsiteY3" fmla="*/ 3696749 h 3696749"/>
                <a:gd name="connsiteX4" fmla="*/ 0 w 5830458"/>
                <a:gd name="connsiteY4" fmla="*/ 2350192 h 3696749"/>
                <a:gd name="connsiteX5" fmla="*/ 1533027 w 5830458"/>
                <a:gd name="connsiteY5" fmla="*/ 2049215 h 3696749"/>
                <a:gd name="connsiteX6" fmla="*/ 2383458 w 5830458"/>
                <a:gd name="connsiteY6" fmla="*/ 821150 h 3696749"/>
                <a:gd name="connsiteX7" fmla="*/ 5285529 w 5830458"/>
                <a:gd name="connsiteY7" fmla="*/ 731215 h 3696749"/>
                <a:gd name="connsiteX8" fmla="*/ 5317517 w 5830458"/>
                <a:gd name="connsiteY8" fmla="*/ 735925 h 3696749"/>
                <a:gd name="connsiteX9" fmla="*/ 5329194 w 5830458"/>
                <a:gd name="connsiteY9" fmla="*/ 744480 h 3696749"/>
                <a:gd name="connsiteX10" fmla="*/ 5830458 w 5830458"/>
                <a:gd name="connsiteY10" fmla="*/ 1048109 h 3696749"/>
                <a:gd name="connsiteX11" fmla="*/ 5830458 w 5830458"/>
                <a:gd name="connsiteY11" fmla="*/ 1805043 h 3696749"/>
                <a:gd name="connsiteX12" fmla="*/ 4547607 w 5830458"/>
                <a:gd name="connsiteY12" fmla="*/ 994376 h 3696749"/>
                <a:gd name="connsiteX13" fmla="*/ 4679851 w 5830458"/>
                <a:gd name="connsiteY13" fmla="*/ 952221 h 3696749"/>
                <a:gd name="connsiteX14" fmla="*/ 5285529 w 5830458"/>
                <a:gd name="connsiteY14" fmla="*/ 731215 h 3696749"/>
                <a:gd name="connsiteX15" fmla="*/ 3701166 w 5830458"/>
                <a:gd name="connsiteY15" fmla="*/ 331 h 3696749"/>
                <a:gd name="connsiteX16" fmla="*/ 4593881 w 5830458"/>
                <a:gd name="connsiteY16" fmla="*/ 237992 h 3696749"/>
                <a:gd name="connsiteX17" fmla="*/ 4194527 w 5830458"/>
                <a:gd name="connsiteY17" fmla="*/ 586126 h 3696749"/>
                <a:gd name="connsiteX18" fmla="*/ 4019182 w 5830458"/>
                <a:gd name="connsiteY18" fmla="*/ 709995 h 3696749"/>
                <a:gd name="connsiteX19" fmla="*/ 3967738 w 5830458"/>
                <a:gd name="connsiteY19" fmla="*/ 689050 h 3696749"/>
                <a:gd name="connsiteX20" fmla="*/ 3600353 w 5830458"/>
                <a:gd name="connsiteY20" fmla="*/ 641157 h 3696749"/>
                <a:gd name="connsiteX21" fmla="*/ 3416746 w 5830458"/>
                <a:gd name="connsiteY21" fmla="*/ 725409 h 3696749"/>
                <a:gd name="connsiteX22" fmla="*/ 3410557 w 5830458"/>
                <a:gd name="connsiteY22" fmla="*/ 729711 h 3696749"/>
                <a:gd name="connsiteX23" fmla="*/ 3117286 w 5830458"/>
                <a:gd name="connsiteY23" fmla="*/ 519372 h 3696749"/>
                <a:gd name="connsiteX24" fmla="*/ 2824174 w 5830458"/>
                <a:gd name="connsiteY24" fmla="*/ 322813 h 3696749"/>
                <a:gd name="connsiteX25" fmla="*/ 2919647 w 5830458"/>
                <a:gd name="connsiteY25" fmla="*/ 241786 h 3696749"/>
                <a:gd name="connsiteX26" fmla="*/ 3510824 w 5830458"/>
                <a:gd name="connsiteY26" fmla="*/ 14446 h 3696749"/>
                <a:gd name="connsiteX27" fmla="*/ 3701166 w 5830458"/>
                <a:gd name="connsiteY27" fmla="*/ 331 h 3696749"/>
                <a:gd name="connsiteX0" fmla="*/ 2383458 w 5830458"/>
                <a:gd name="connsiteY0" fmla="*/ 821035 h 3696634"/>
                <a:gd name="connsiteX1" fmla="*/ 2894032 w 5830458"/>
                <a:gd name="connsiteY1" fmla="*/ 1198660 h 3696634"/>
                <a:gd name="connsiteX2" fmla="*/ 2062067 w 5830458"/>
                <a:gd name="connsiteY2" fmla="*/ 2415359 h 3696634"/>
                <a:gd name="connsiteX3" fmla="*/ 1633681 w 5830458"/>
                <a:gd name="connsiteY3" fmla="*/ 3696634 h 3696634"/>
                <a:gd name="connsiteX4" fmla="*/ 0 w 5830458"/>
                <a:gd name="connsiteY4" fmla="*/ 2350077 h 3696634"/>
                <a:gd name="connsiteX5" fmla="*/ 1533027 w 5830458"/>
                <a:gd name="connsiteY5" fmla="*/ 2049100 h 3696634"/>
                <a:gd name="connsiteX6" fmla="*/ 2383458 w 5830458"/>
                <a:gd name="connsiteY6" fmla="*/ 821035 h 3696634"/>
                <a:gd name="connsiteX7" fmla="*/ 5285529 w 5830458"/>
                <a:gd name="connsiteY7" fmla="*/ 731100 h 3696634"/>
                <a:gd name="connsiteX8" fmla="*/ 5317517 w 5830458"/>
                <a:gd name="connsiteY8" fmla="*/ 735810 h 3696634"/>
                <a:gd name="connsiteX9" fmla="*/ 5329194 w 5830458"/>
                <a:gd name="connsiteY9" fmla="*/ 744365 h 3696634"/>
                <a:gd name="connsiteX10" fmla="*/ 5830458 w 5830458"/>
                <a:gd name="connsiteY10" fmla="*/ 1047994 h 3696634"/>
                <a:gd name="connsiteX11" fmla="*/ 5830458 w 5830458"/>
                <a:gd name="connsiteY11" fmla="*/ 1804928 h 3696634"/>
                <a:gd name="connsiteX12" fmla="*/ 4547607 w 5830458"/>
                <a:gd name="connsiteY12" fmla="*/ 994261 h 3696634"/>
                <a:gd name="connsiteX13" fmla="*/ 4679851 w 5830458"/>
                <a:gd name="connsiteY13" fmla="*/ 952106 h 3696634"/>
                <a:gd name="connsiteX14" fmla="*/ 5285529 w 5830458"/>
                <a:gd name="connsiteY14" fmla="*/ 731100 h 3696634"/>
                <a:gd name="connsiteX15" fmla="*/ 3701166 w 5830458"/>
                <a:gd name="connsiteY15" fmla="*/ 216 h 3696634"/>
                <a:gd name="connsiteX16" fmla="*/ 4645639 w 5830458"/>
                <a:gd name="connsiteY16" fmla="*/ 295386 h 3696634"/>
                <a:gd name="connsiteX17" fmla="*/ 4194527 w 5830458"/>
                <a:gd name="connsiteY17" fmla="*/ 586011 h 3696634"/>
                <a:gd name="connsiteX18" fmla="*/ 4019182 w 5830458"/>
                <a:gd name="connsiteY18" fmla="*/ 709880 h 3696634"/>
                <a:gd name="connsiteX19" fmla="*/ 3967738 w 5830458"/>
                <a:gd name="connsiteY19" fmla="*/ 688935 h 3696634"/>
                <a:gd name="connsiteX20" fmla="*/ 3600353 w 5830458"/>
                <a:gd name="connsiteY20" fmla="*/ 641042 h 3696634"/>
                <a:gd name="connsiteX21" fmla="*/ 3416746 w 5830458"/>
                <a:gd name="connsiteY21" fmla="*/ 725294 h 3696634"/>
                <a:gd name="connsiteX22" fmla="*/ 3410557 w 5830458"/>
                <a:gd name="connsiteY22" fmla="*/ 729596 h 3696634"/>
                <a:gd name="connsiteX23" fmla="*/ 3117286 w 5830458"/>
                <a:gd name="connsiteY23" fmla="*/ 519257 h 3696634"/>
                <a:gd name="connsiteX24" fmla="*/ 2824174 w 5830458"/>
                <a:gd name="connsiteY24" fmla="*/ 322698 h 3696634"/>
                <a:gd name="connsiteX25" fmla="*/ 2919647 w 5830458"/>
                <a:gd name="connsiteY25" fmla="*/ 241671 h 3696634"/>
                <a:gd name="connsiteX26" fmla="*/ 3510824 w 5830458"/>
                <a:gd name="connsiteY26" fmla="*/ 14331 h 3696634"/>
                <a:gd name="connsiteX27" fmla="*/ 3701166 w 5830458"/>
                <a:gd name="connsiteY27" fmla="*/ 216 h 3696634"/>
                <a:gd name="connsiteX0" fmla="*/ 2383458 w 5830458"/>
                <a:gd name="connsiteY0" fmla="*/ 821021 h 3696620"/>
                <a:gd name="connsiteX1" fmla="*/ 2894032 w 5830458"/>
                <a:gd name="connsiteY1" fmla="*/ 1198646 h 3696620"/>
                <a:gd name="connsiteX2" fmla="*/ 2062067 w 5830458"/>
                <a:gd name="connsiteY2" fmla="*/ 2415345 h 3696620"/>
                <a:gd name="connsiteX3" fmla="*/ 1633681 w 5830458"/>
                <a:gd name="connsiteY3" fmla="*/ 3696620 h 3696620"/>
                <a:gd name="connsiteX4" fmla="*/ 0 w 5830458"/>
                <a:gd name="connsiteY4" fmla="*/ 2350063 h 3696620"/>
                <a:gd name="connsiteX5" fmla="*/ 1533027 w 5830458"/>
                <a:gd name="connsiteY5" fmla="*/ 2049086 h 3696620"/>
                <a:gd name="connsiteX6" fmla="*/ 2383458 w 5830458"/>
                <a:gd name="connsiteY6" fmla="*/ 821021 h 3696620"/>
                <a:gd name="connsiteX7" fmla="*/ 5285529 w 5830458"/>
                <a:gd name="connsiteY7" fmla="*/ 731086 h 3696620"/>
                <a:gd name="connsiteX8" fmla="*/ 5317517 w 5830458"/>
                <a:gd name="connsiteY8" fmla="*/ 735796 h 3696620"/>
                <a:gd name="connsiteX9" fmla="*/ 5329194 w 5830458"/>
                <a:gd name="connsiteY9" fmla="*/ 744351 h 3696620"/>
                <a:gd name="connsiteX10" fmla="*/ 5830458 w 5830458"/>
                <a:gd name="connsiteY10" fmla="*/ 1047980 h 3696620"/>
                <a:gd name="connsiteX11" fmla="*/ 5830458 w 5830458"/>
                <a:gd name="connsiteY11" fmla="*/ 1804914 h 3696620"/>
                <a:gd name="connsiteX12" fmla="*/ 4547607 w 5830458"/>
                <a:gd name="connsiteY12" fmla="*/ 994247 h 3696620"/>
                <a:gd name="connsiteX13" fmla="*/ 4679851 w 5830458"/>
                <a:gd name="connsiteY13" fmla="*/ 952092 h 3696620"/>
                <a:gd name="connsiteX14" fmla="*/ 5285529 w 5830458"/>
                <a:gd name="connsiteY14" fmla="*/ 731086 h 3696620"/>
                <a:gd name="connsiteX15" fmla="*/ 3701166 w 5830458"/>
                <a:gd name="connsiteY15" fmla="*/ 202 h 3696620"/>
                <a:gd name="connsiteX16" fmla="*/ 4645639 w 5830458"/>
                <a:gd name="connsiteY16" fmla="*/ 295372 h 3696620"/>
                <a:gd name="connsiteX17" fmla="*/ 4194527 w 5830458"/>
                <a:gd name="connsiteY17" fmla="*/ 585997 h 3696620"/>
                <a:gd name="connsiteX18" fmla="*/ 4019182 w 5830458"/>
                <a:gd name="connsiteY18" fmla="*/ 709866 h 3696620"/>
                <a:gd name="connsiteX19" fmla="*/ 3967738 w 5830458"/>
                <a:gd name="connsiteY19" fmla="*/ 688921 h 3696620"/>
                <a:gd name="connsiteX20" fmla="*/ 3600353 w 5830458"/>
                <a:gd name="connsiteY20" fmla="*/ 641028 h 3696620"/>
                <a:gd name="connsiteX21" fmla="*/ 3416746 w 5830458"/>
                <a:gd name="connsiteY21" fmla="*/ 725280 h 3696620"/>
                <a:gd name="connsiteX22" fmla="*/ 3410557 w 5830458"/>
                <a:gd name="connsiteY22" fmla="*/ 729582 h 3696620"/>
                <a:gd name="connsiteX23" fmla="*/ 3117286 w 5830458"/>
                <a:gd name="connsiteY23" fmla="*/ 519243 h 3696620"/>
                <a:gd name="connsiteX24" fmla="*/ 2824174 w 5830458"/>
                <a:gd name="connsiteY24" fmla="*/ 322684 h 3696620"/>
                <a:gd name="connsiteX25" fmla="*/ 2919647 w 5830458"/>
                <a:gd name="connsiteY25" fmla="*/ 241657 h 3696620"/>
                <a:gd name="connsiteX26" fmla="*/ 3510824 w 5830458"/>
                <a:gd name="connsiteY26" fmla="*/ 14317 h 3696620"/>
                <a:gd name="connsiteX27" fmla="*/ 3701166 w 5830458"/>
                <a:gd name="connsiteY27" fmla="*/ 202 h 3696620"/>
                <a:gd name="connsiteX0" fmla="*/ 2383458 w 5830458"/>
                <a:gd name="connsiteY0" fmla="*/ 806704 h 3682303"/>
                <a:gd name="connsiteX1" fmla="*/ 2894032 w 5830458"/>
                <a:gd name="connsiteY1" fmla="*/ 1184329 h 3682303"/>
                <a:gd name="connsiteX2" fmla="*/ 2062067 w 5830458"/>
                <a:gd name="connsiteY2" fmla="*/ 2401028 h 3682303"/>
                <a:gd name="connsiteX3" fmla="*/ 1633681 w 5830458"/>
                <a:gd name="connsiteY3" fmla="*/ 3682303 h 3682303"/>
                <a:gd name="connsiteX4" fmla="*/ 0 w 5830458"/>
                <a:gd name="connsiteY4" fmla="*/ 2335746 h 3682303"/>
                <a:gd name="connsiteX5" fmla="*/ 1533027 w 5830458"/>
                <a:gd name="connsiteY5" fmla="*/ 2034769 h 3682303"/>
                <a:gd name="connsiteX6" fmla="*/ 2383458 w 5830458"/>
                <a:gd name="connsiteY6" fmla="*/ 806704 h 3682303"/>
                <a:gd name="connsiteX7" fmla="*/ 5285529 w 5830458"/>
                <a:gd name="connsiteY7" fmla="*/ 716769 h 3682303"/>
                <a:gd name="connsiteX8" fmla="*/ 5317517 w 5830458"/>
                <a:gd name="connsiteY8" fmla="*/ 721479 h 3682303"/>
                <a:gd name="connsiteX9" fmla="*/ 5329194 w 5830458"/>
                <a:gd name="connsiteY9" fmla="*/ 730034 h 3682303"/>
                <a:gd name="connsiteX10" fmla="*/ 5830458 w 5830458"/>
                <a:gd name="connsiteY10" fmla="*/ 1033663 h 3682303"/>
                <a:gd name="connsiteX11" fmla="*/ 5830458 w 5830458"/>
                <a:gd name="connsiteY11" fmla="*/ 1790597 h 3682303"/>
                <a:gd name="connsiteX12" fmla="*/ 4547607 w 5830458"/>
                <a:gd name="connsiteY12" fmla="*/ 979930 h 3682303"/>
                <a:gd name="connsiteX13" fmla="*/ 4679851 w 5830458"/>
                <a:gd name="connsiteY13" fmla="*/ 937775 h 3682303"/>
                <a:gd name="connsiteX14" fmla="*/ 5285529 w 5830458"/>
                <a:gd name="connsiteY14" fmla="*/ 716769 h 3682303"/>
                <a:gd name="connsiteX15" fmla="*/ 3510824 w 5830458"/>
                <a:gd name="connsiteY15" fmla="*/ 0 h 3682303"/>
                <a:gd name="connsiteX16" fmla="*/ 4645639 w 5830458"/>
                <a:gd name="connsiteY16" fmla="*/ 281055 h 3682303"/>
                <a:gd name="connsiteX17" fmla="*/ 4194527 w 5830458"/>
                <a:gd name="connsiteY17" fmla="*/ 571680 h 3682303"/>
                <a:gd name="connsiteX18" fmla="*/ 4019182 w 5830458"/>
                <a:gd name="connsiteY18" fmla="*/ 695549 h 3682303"/>
                <a:gd name="connsiteX19" fmla="*/ 3967738 w 5830458"/>
                <a:gd name="connsiteY19" fmla="*/ 674604 h 3682303"/>
                <a:gd name="connsiteX20" fmla="*/ 3600353 w 5830458"/>
                <a:gd name="connsiteY20" fmla="*/ 626711 h 3682303"/>
                <a:gd name="connsiteX21" fmla="*/ 3416746 w 5830458"/>
                <a:gd name="connsiteY21" fmla="*/ 710963 h 3682303"/>
                <a:gd name="connsiteX22" fmla="*/ 3410557 w 5830458"/>
                <a:gd name="connsiteY22" fmla="*/ 715265 h 3682303"/>
                <a:gd name="connsiteX23" fmla="*/ 3117286 w 5830458"/>
                <a:gd name="connsiteY23" fmla="*/ 504926 h 3682303"/>
                <a:gd name="connsiteX24" fmla="*/ 2824174 w 5830458"/>
                <a:gd name="connsiteY24" fmla="*/ 308367 h 3682303"/>
                <a:gd name="connsiteX25" fmla="*/ 2919647 w 5830458"/>
                <a:gd name="connsiteY25" fmla="*/ 227340 h 3682303"/>
                <a:gd name="connsiteX26" fmla="*/ 3510824 w 5830458"/>
                <a:gd name="connsiteY26" fmla="*/ 0 h 3682303"/>
                <a:gd name="connsiteX0" fmla="*/ 2383458 w 5830458"/>
                <a:gd name="connsiteY0" fmla="*/ 581041 h 3456640"/>
                <a:gd name="connsiteX1" fmla="*/ 2894032 w 5830458"/>
                <a:gd name="connsiteY1" fmla="*/ 958666 h 3456640"/>
                <a:gd name="connsiteX2" fmla="*/ 2062067 w 5830458"/>
                <a:gd name="connsiteY2" fmla="*/ 2175365 h 3456640"/>
                <a:gd name="connsiteX3" fmla="*/ 1633681 w 5830458"/>
                <a:gd name="connsiteY3" fmla="*/ 3456640 h 3456640"/>
                <a:gd name="connsiteX4" fmla="*/ 0 w 5830458"/>
                <a:gd name="connsiteY4" fmla="*/ 2110083 h 3456640"/>
                <a:gd name="connsiteX5" fmla="*/ 1533027 w 5830458"/>
                <a:gd name="connsiteY5" fmla="*/ 1809106 h 3456640"/>
                <a:gd name="connsiteX6" fmla="*/ 2383458 w 5830458"/>
                <a:gd name="connsiteY6" fmla="*/ 581041 h 3456640"/>
                <a:gd name="connsiteX7" fmla="*/ 5285529 w 5830458"/>
                <a:gd name="connsiteY7" fmla="*/ 491106 h 3456640"/>
                <a:gd name="connsiteX8" fmla="*/ 5317517 w 5830458"/>
                <a:gd name="connsiteY8" fmla="*/ 495816 h 3456640"/>
                <a:gd name="connsiteX9" fmla="*/ 5329194 w 5830458"/>
                <a:gd name="connsiteY9" fmla="*/ 504371 h 3456640"/>
                <a:gd name="connsiteX10" fmla="*/ 5830458 w 5830458"/>
                <a:gd name="connsiteY10" fmla="*/ 808000 h 3456640"/>
                <a:gd name="connsiteX11" fmla="*/ 5830458 w 5830458"/>
                <a:gd name="connsiteY11" fmla="*/ 1564934 h 3456640"/>
                <a:gd name="connsiteX12" fmla="*/ 4547607 w 5830458"/>
                <a:gd name="connsiteY12" fmla="*/ 754267 h 3456640"/>
                <a:gd name="connsiteX13" fmla="*/ 4679851 w 5830458"/>
                <a:gd name="connsiteY13" fmla="*/ 712112 h 3456640"/>
                <a:gd name="connsiteX14" fmla="*/ 5285529 w 5830458"/>
                <a:gd name="connsiteY14" fmla="*/ 491106 h 3456640"/>
                <a:gd name="connsiteX15" fmla="*/ 2919647 w 5830458"/>
                <a:gd name="connsiteY15" fmla="*/ 1677 h 3456640"/>
                <a:gd name="connsiteX16" fmla="*/ 4645639 w 5830458"/>
                <a:gd name="connsiteY16" fmla="*/ 55392 h 3456640"/>
                <a:gd name="connsiteX17" fmla="*/ 4194527 w 5830458"/>
                <a:gd name="connsiteY17" fmla="*/ 346017 h 3456640"/>
                <a:gd name="connsiteX18" fmla="*/ 4019182 w 5830458"/>
                <a:gd name="connsiteY18" fmla="*/ 469886 h 3456640"/>
                <a:gd name="connsiteX19" fmla="*/ 3967738 w 5830458"/>
                <a:gd name="connsiteY19" fmla="*/ 448941 h 3456640"/>
                <a:gd name="connsiteX20" fmla="*/ 3600353 w 5830458"/>
                <a:gd name="connsiteY20" fmla="*/ 401048 h 3456640"/>
                <a:gd name="connsiteX21" fmla="*/ 3416746 w 5830458"/>
                <a:gd name="connsiteY21" fmla="*/ 485300 h 3456640"/>
                <a:gd name="connsiteX22" fmla="*/ 3410557 w 5830458"/>
                <a:gd name="connsiteY22" fmla="*/ 489602 h 3456640"/>
                <a:gd name="connsiteX23" fmla="*/ 3117286 w 5830458"/>
                <a:gd name="connsiteY23" fmla="*/ 279263 h 3456640"/>
                <a:gd name="connsiteX24" fmla="*/ 2824174 w 5830458"/>
                <a:gd name="connsiteY24" fmla="*/ 82704 h 3456640"/>
                <a:gd name="connsiteX25" fmla="*/ 2919647 w 5830458"/>
                <a:gd name="connsiteY25" fmla="*/ 1677 h 3456640"/>
                <a:gd name="connsiteX0" fmla="*/ 2383458 w 5830458"/>
                <a:gd name="connsiteY0" fmla="*/ 784727 h 3660326"/>
                <a:gd name="connsiteX1" fmla="*/ 2894032 w 5830458"/>
                <a:gd name="connsiteY1" fmla="*/ 1162352 h 3660326"/>
                <a:gd name="connsiteX2" fmla="*/ 2062067 w 5830458"/>
                <a:gd name="connsiteY2" fmla="*/ 2379051 h 3660326"/>
                <a:gd name="connsiteX3" fmla="*/ 1633681 w 5830458"/>
                <a:gd name="connsiteY3" fmla="*/ 3660326 h 3660326"/>
                <a:gd name="connsiteX4" fmla="*/ 0 w 5830458"/>
                <a:gd name="connsiteY4" fmla="*/ 2313769 h 3660326"/>
                <a:gd name="connsiteX5" fmla="*/ 1533027 w 5830458"/>
                <a:gd name="connsiteY5" fmla="*/ 2012792 h 3660326"/>
                <a:gd name="connsiteX6" fmla="*/ 2383458 w 5830458"/>
                <a:gd name="connsiteY6" fmla="*/ 784727 h 3660326"/>
                <a:gd name="connsiteX7" fmla="*/ 5285529 w 5830458"/>
                <a:gd name="connsiteY7" fmla="*/ 694792 h 3660326"/>
                <a:gd name="connsiteX8" fmla="*/ 5317517 w 5830458"/>
                <a:gd name="connsiteY8" fmla="*/ 699502 h 3660326"/>
                <a:gd name="connsiteX9" fmla="*/ 5329194 w 5830458"/>
                <a:gd name="connsiteY9" fmla="*/ 708057 h 3660326"/>
                <a:gd name="connsiteX10" fmla="*/ 5830458 w 5830458"/>
                <a:gd name="connsiteY10" fmla="*/ 1011686 h 3660326"/>
                <a:gd name="connsiteX11" fmla="*/ 5830458 w 5830458"/>
                <a:gd name="connsiteY11" fmla="*/ 1768620 h 3660326"/>
                <a:gd name="connsiteX12" fmla="*/ 4547607 w 5830458"/>
                <a:gd name="connsiteY12" fmla="*/ 957953 h 3660326"/>
                <a:gd name="connsiteX13" fmla="*/ 4679851 w 5830458"/>
                <a:gd name="connsiteY13" fmla="*/ 915798 h 3660326"/>
                <a:gd name="connsiteX14" fmla="*/ 5285529 w 5830458"/>
                <a:gd name="connsiteY14" fmla="*/ 694792 h 3660326"/>
                <a:gd name="connsiteX15" fmla="*/ 2919647 w 5830458"/>
                <a:gd name="connsiteY15" fmla="*/ 205363 h 3660326"/>
                <a:gd name="connsiteX16" fmla="*/ 4645639 w 5830458"/>
                <a:gd name="connsiteY16" fmla="*/ 259078 h 3660326"/>
                <a:gd name="connsiteX17" fmla="*/ 4194527 w 5830458"/>
                <a:gd name="connsiteY17" fmla="*/ 549703 h 3660326"/>
                <a:gd name="connsiteX18" fmla="*/ 4019182 w 5830458"/>
                <a:gd name="connsiteY18" fmla="*/ 673572 h 3660326"/>
                <a:gd name="connsiteX19" fmla="*/ 3967738 w 5830458"/>
                <a:gd name="connsiteY19" fmla="*/ 652627 h 3660326"/>
                <a:gd name="connsiteX20" fmla="*/ 3600353 w 5830458"/>
                <a:gd name="connsiteY20" fmla="*/ 604734 h 3660326"/>
                <a:gd name="connsiteX21" fmla="*/ 3416746 w 5830458"/>
                <a:gd name="connsiteY21" fmla="*/ 688986 h 3660326"/>
                <a:gd name="connsiteX22" fmla="*/ 3410557 w 5830458"/>
                <a:gd name="connsiteY22" fmla="*/ 693288 h 3660326"/>
                <a:gd name="connsiteX23" fmla="*/ 3117286 w 5830458"/>
                <a:gd name="connsiteY23" fmla="*/ 482949 h 3660326"/>
                <a:gd name="connsiteX24" fmla="*/ 2824174 w 5830458"/>
                <a:gd name="connsiteY24" fmla="*/ 286390 h 3660326"/>
                <a:gd name="connsiteX25" fmla="*/ 2919647 w 5830458"/>
                <a:gd name="connsiteY25" fmla="*/ 205363 h 3660326"/>
                <a:gd name="connsiteX0" fmla="*/ 2383458 w 5830458"/>
                <a:gd name="connsiteY0" fmla="*/ 525649 h 3401248"/>
                <a:gd name="connsiteX1" fmla="*/ 2894032 w 5830458"/>
                <a:gd name="connsiteY1" fmla="*/ 903274 h 3401248"/>
                <a:gd name="connsiteX2" fmla="*/ 2062067 w 5830458"/>
                <a:gd name="connsiteY2" fmla="*/ 2119973 h 3401248"/>
                <a:gd name="connsiteX3" fmla="*/ 1633681 w 5830458"/>
                <a:gd name="connsiteY3" fmla="*/ 3401248 h 3401248"/>
                <a:gd name="connsiteX4" fmla="*/ 0 w 5830458"/>
                <a:gd name="connsiteY4" fmla="*/ 2054691 h 3401248"/>
                <a:gd name="connsiteX5" fmla="*/ 1533027 w 5830458"/>
                <a:gd name="connsiteY5" fmla="*/ 1753714 h 3401248"/>
                <a:gd name="connsiteX6" fmla="*/ 2383458 w 5830458"/>
                <a:gd name="connsiteY6" fmla="*/ 525649 h 3401248"/>
                <a:gd name="connsiteX7" fmla="*/ 5285529 w 5830458"/>
                <a:gd name="connsiteY7" fmla="*/ 435714 h 3401248"/>
                <a:gd name="connsiteX8" fmla="*/ 5317517 w 5830458"/>
                <a:gd name="connsiteY8" fmla="*/ 440424 h 3401248"/>
                <a:gd name="connsiteX9" fmla="*/ 5329194 w 5830458"/>
                <a:gd name="connsiteY9" fmla="*/ 448979 h 3401248"/>
                <a:gd name="connsiteX10" fmla="*/ 5830458 w 5830458"/>
                <a:gd name="connsiteY10" fmla="*/ 752608 h 3401248"/>
                <a:gd name="connsiteX11" fmla="*/ 5830458 w 5830458"/>
                <a:gd name="connsiteY11" fmla="*/ 1509542 h 3401248"/>
                <a:gd name="connsiteX12" fmla="*/ 4547607 w 5830458"/>
                <a:gd name="connsiteY12" fmla="*/ 698875 h 3401248"/>
                <a:gd name="connsiteX13" fmla="*/ 4679851 w 5830458"/>
                <a:gd name="connsiteY13" fmla="*/ 656720 h 3401248"/>
                <a:gd name="connsiteX14" fmla="*/ 5285529 w 5830458"/>
                <a:gd name="connsiteY14" fmla="*/ 435714 h 3401248"/>
                <a:gd name="connsiteX15" fmla="*/ 2824174 w 5830458"/>
                <a:gd name="connsiteY15" fmla="*/ 27312 h 3401248"/>
                <a:gd name="connsiteX16" fmla="*/ 4645639 w 5830458"/>
                <a:gd name="connsiteY16" fmla="*/ 0 h 3401248"/>
                <a:gd name="connsiteX17" fmla="*/ 4194527 w 5830458"/>
                <a:gd name="connsiteY17" fmla="*/ 290625 h 3401248"/>
                <a:gd name="connsiteX18" fmla="*/ 4019182 w 5830458"/>
                <a:gd name="connsiteY18" fmla="*/ 414494 h 3401248"/>
                <a:gd name="connsiteX19" fmla="*/ 3967738 w 5830458"/>
                <a:gd name="connsiteY19" fmla="*/ 393549 h 3401248"/>
                <a:gd name="connsiteX20" fmla="*/ 3600353 w 5830458"/>
                <a:gd name="connsiteY20" fmla="*/ 345656 h 3401248"/>
                <a:gd name="connsiteX21" fmla="*/ 3416746 w 5830458"/>
                <a:gd name="connsiteY21" fmla="*/ 429908 h 3401248"/>
                <a:gd name="connsiteX22" fmla="*/ 3410557 w 5830458"/>
                <a:gd name="connsiteY22" fmla="*/ 434210 h 3401248"/>
                <a:gd name="connsiteX23" fmla="*/ 3117286 w 5830458"/>
                <a:gd name="connsiteY23" fmla="*/ 223871 h 3401248"/>
                <a:gd name="connsiteX24" fmla="*/ 2824174 w 5830458"/>
                <a:gd name="connsiteY24" fmla="*/ 27312 h 3401248"/>
                <a:gd name="connsiteX0" fmla="*/ 2383458 w 5830458"/>
                <a:gd name="connsiteY0" fmla="*/ 745264 h 3620863"/>
                <a:gd name="connsiteX1" fmla="*/ 2894032 w 5830458"/>
                <a:gd name="connsiteY1" fmla="*/ 1122889 h 3620863"/>
                <a:gd name="connsiteX2" fmla="*/ 2062067 w 5830458"/>
                <a:gd name="connsiteY2" fmla="*/ 2339588 h 3620863"/>
                <a:gd name="connsiteX3" fmla="*/ 1633681 w 5830458"/>
                <a:gd name="connsiteY3" fmla="*/ 3620863 h 3620863"/>
                <a:gd name="connsiteX4" fmla="*/ 0 w 5830458"/>
                <a:gd name="connsiteY4" fmla="*/ 2274306 h 3620863"/>
                <a:gd name="connsiteX5" fmla="*/ 1533027 w 5830458"/>
                <a:gd name="connsiteY5" fmla="*/ 1973329 h 3620863"/>
                <a:gd name="connsiteX6" fmla="*/ 2383458 w 5830458"/>
                <a:gd name="connsiteY6" fmla="*/ 745264 h 3620863"/>
                <a:gd name="connsiteX7" fmla="*/ 5285529 w 5830458"/>
                <a:gd name="connsiteY7" fmla="*/ 655329 h 3620863"/>
                <a:gd name="connsiteX8" fmla="*/ 5317517 w 5830458"/>
                <a:gd name="connsiteY8" fmla="*/ 660039 h 3620863"/>
                <a:gd name="connsiteX9" fmla="*/ 5329194 w 5830458"/>
                <a:gd name="connsiteY9" fmla="*/ 668594 h 3620863"/>
                <a:gd name="connsiteX10" fmla="*/ 5830458 w 5830458"/>
                <a:gd name="connsiteY10" fmla="*/ 972223 h 3620863"/>
                <a:gd name="connsiteX11" fmla="*/ 5830458 w 5830458"/>
                <a:gd name="connsiteY11" fmla="*/ 1729157 h 3620863"/>
                <a:gd name="connsiteX12" fmla="*/ 4547607 w 5830458"/>
                <a:gd name="connsiteY12" fmla="*/ 918490 h 3620863"/>
                <a:gd name="connsiteX13" fmla="*/ 4679851 w 5830458"/>
                <a:gd name="connsiteY13" fmla="*/ 876335 h 3620863"/>
                <a:gd name="connsiteX14" fmla="*/ 5285529 w 5830458"/>
                <a:gd name="connsiteY14" fmla="*/ 655329 h 3620863"/>
                <a:gd name="connsiteX15" fmla="*/ 2824174 w 5830458"/>
                <a:gd name="connsiteY15" fmla="*/ 246927 h 3620863"/>
                <a:gd name="connsiteX16" fmla="*/ 4645639 w 5830458"/>
                <a:gd name="connsiteY16" fmla="*/ 219615 h 3620863"/>
                <a:gd name="connsiteX17" fmla="*/ 4194527 w 5830458"/>
                <a:gd name="connsiteY17" fmla="*/ 510240 h 3620863"/>
                <a:gd name="connsiteX18" fmla="*/ 4019182 w 5830458"/>
                <a:gd name="connsiteY18" fmla="*/ 634109 h 3620863"/>
                <a:gd name="connsiteX19" fmla="*/ 3967738 w 5830458"/>
                <a:gd name="connsiteY19" fmla="*/ 613164 h 3620863"/>
                <a:gd name="connsiteX20" fmla="*/ 3600353 w 5830458"/>
                <a:gd name="connsiteY20" fmla="*/ 565271 h 3620863"/>
                <a:gd name="connsiteX21" fmla="*/ 3416746 w 5830458"/>
                <a:gd name="connsiteY21" fmla="*/ 649523 h 3620863"/>
                <a:gd name="connsiteX22" fmla="*/ 3410557 w 5830458"/>
                <a:gd name="connsiteY22" fmla="*/ 653825 h 3620863"/>
                <a:gd name="connsiteX23" fmla="*/ 3117286 w 5830458"/>
                <a:gd name="connsiteY23" fmla="*/ 443486 h 3620863"/>
                <a:gd name="connsiteX24" fmla="*/ 2824174 w 5830458"/>
                <a:gd name="connsiteY24" fmla="*/ 246927 h 3620863"/>
                <a:gd name="connsiteX0" fmla="*/ 2383458 w 5830458"/>
                <a:gd name="connsiteY0" fmla="*/ 825276 h 3700875"/>
                <a:gd name="connsiteX1" fmla="*/ 2894032 w 5830458"/>
                <a:gd name="connsiteY1" fmla="*/ 1202901 h 3700875"/>
                <a:gd name="connsiteX2" fmla="*/ 2062067 w 5830458"/>
                <a:gd name="connsiteY2" fmla="*/ 2419600 h 3700875"/>
                <a:gd name="connsiteX3" fmla="*/ 1633681 w 5830458"/>
                <a:gd name="connsiteY3" fmla="*/ 3700875 h 3700875"/>
                <a:gd name="connsiteX4" fmla="*/ 0 w 5830458"/>
                <a:gd name="connsiteY4" fmla="*/ 2354318 h 3700875"/>
                <a:gd name="connsiteX5" fmla="*/ 1533027 w 5830458"/>
                <a:gd name="connsiteY5" fmla="*/ 2053341 h 3700875"/>
                <a:gd name="connsiteX6" fmla="*/ 2383458 w 5830458"/>
                <a:gd name="connsiteY6" fmla="*/ 825276 h 3700875"/>
                <a:gd name="connsiteX7" fmla="*/ 5285529 w 5830458"/>
                <a:gd name="connsiteY7" fmla="*/ 735341 h 3700875"/>
                <a:gd name="connsiteX8" fmla="*/ 5317517 w 5830458"/>
                <a:gd name="connsiteY8" fmla="*/ 740051 h 3700875"/>
                <a:gd name="connsiteX9" fmla="*/ 5329194 w 5830458"/>
                <a:gd name="connsiteY9" fmla="*/ 748606 h 3700875"/>
                <a:gd name="connsiteX10" fmla="*/ 5830458 w 5830458"/>
                <a:gd name="connsiteY10" fmla="*/ 1052235 h 3700875"/>
                <a:gd name="connsiteX11" fmla="*/ 5830458 w 5830458"/>
                <a:gd name="connsiteY11" fmla="*/ 1809169 h 3700875"/>
                <a:gd name="connsiteX12" fmla="*/ 4547607 w 5830458"/>
                <a:gd name="connsiteY12" fmla="*/ 998502 h 3700875"/>
                <a:gd name="connsiteX13" fmla="*/ 4679851 w 5830458"/>
                <a:gd name="connsiteY13" fmla="*/ 956347 h 3700875"/>
                <a:gd name="connsiteX14" fmla="*/ 5285529 w 5830458"/>
                <a:gd name="connsiteY14" fmla="*/ 735341 h 3700875"/>
                <a:gd name="connsiteX15" fmla="*/ 2824174 w 5830458"/>
                <a:gd name="connsiteY15" fmla="*/ 326939 h 3700875"/>
                <a:gd name="connsiteX16" fmla="*/ 4645639 w 5830458"/>
                <a:gd name="connsiteY16" fmla="*/ 299627 h 3700875"/>
                <a:gd name="connsiteX17" fmla="*/ 4194527 w 5830458"/>
                <a:gd name="connsiteY17" fmla="*/ 590252 h 3700875"/>
                <a:gd name="connsiteX18" fmla="*/ 4019182 w 5830458"/>
                <a:gd name="connsiteY18" fmla="*/ 714121 h 3700875"/>
                <a:gd name="connsiteX19" fmla="*/ 3967738 w 5830458"/>
                <a:gd name="connsiteY19" fmla="*/ 693176 h 3700875"/>
                <a:gd name="connsiteX20" fmla="*/ 3600353 w 5830458"/>
                <a:gd name="connsiteY20" fmla="*/ 645283 h 3700875"/>
                <a:gd name="connsiteX21" fmla="*/ 3416746 w 5830458"/>
                <a:gd name="connsiteY21" fmla="*/ 729535 h 3700875"/>
                <a:gd name="connsiteX22" fmla="*/ 3410557 w 5830458"/>
                <a:gd name="connsiteY22" fmla="*/ 733837 h 3700875"/>
                <a:gd name="connsiteX23" fmla="*/ 3117286 w 5830458"/>
                <a:gd name="connsiteY23" fmla="*/ 523498 h 3700875"/>
                <a:gd name="connsiteX24" fmla="*/ 2824174 w 5830458"/>
                <a:gd name="connsiteY24" fmla="*/ 326939 h 3700875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5285529 w 5830458"/>
                <a:gd name="connsiteY7" fmla="*/ 733480 h 3699014"/>
                <a:gd name="connsiteX8" fmla="*/ 5317517 w 5830458"/>
                <a:gd name="connsiteY8" fmla="*/ 738190 h 3699014"/>
                <a:gd name="connsiteX9" fmla="*/ 5329194 w 5830458"/>
                <a:gd name="connsiteY9" fmla="*/ 746745 h 3699014"/>
                <a:gd name="connsiteX10" fmla="*/ 5830458 w 5830458"/>
                <a:gd name="connsiteY10" fmla="*/ 1050374 h 3699014"/>
                <a:gd name="connsiteX11" fmla="*/ 5830458 w 5830458"/>
                <a:gd name="connsiteY11" fmla="*/ 1807308 h 3699014"/>
                <a:gd name="connsiteX12" fmla="*/ 4547607 w 5830458"/>
                <a:gd name="connsiteY12" fmla="*/ 996641 h 3699014"/>
                <a:gd name="connsiteX13" fmla="*/ 4679851 w 5830458"/>
                <a:gd name="connsiteY13" fmla="*/ 954486 h 3699014"/>
                <a:gd name="connsiteX14" fmla="*/ 5285529 w 5830458"/>
                <a:gd name="connsiteY14" fmla="*/ 733480 h 3699014"/>
                <a:gd name="connsiteX15" fmla="*/ 2824174 w 5830458"/>
                <a:gd name="connsiteY15" fmla="*/ 325078 h 3699014"/>
                <a:gd name="connsiteX16" fmla="*/ 4645639 w 5830458"/>
                <a:gd name="connsiteY16" fmla="*/ 297766 h 3699014"/>
                <a:gd name="connsiteX17" fmla="*/ 4194527 w 5830458"/>
                <a:gd name="connsiteY17" fmla="*/ 588391 h 3699014"/>
                <a:gd name="connsiteX18" fmla="*/ 4019182 w 5830458"/>
                <a:gd name="connsiteY18" fmla="*/ 712260 h 3699014"/>
                <a:gd name="connsiteX19" fmla="*/ 3967738 w 5830458"/>
                <a:gd name="connsiteY19" fmla="*/ 691315 h 3699014"/>
                <a:gd name="connsiteX20" fmla="*/ 3600353 w 5830458"/>
                <a:gd name="connsiteY20" fmla="*/ 643422 h 3699014"/>
                <a:gd name="connsiteX21" fmla="*/ 3416746 w 5830458"/>
                <a:gd name="connsiteY21" fmla="*/ 727674 h 3699014"/>
                <a:gd name="connsiteX22" fmla="*/ 3410557 w 5830458"/>
                <a:gd name="connsiteY22" fmla="*/ 731976 h 3699014"/>
                <a:gd name="connsiteX23" fmla="*/ 3117286 w 5830458"/>
                <a:gd name="connsiteY23" fmla="*/ 521637 h 3699014"/>
                <a:gd name="connsiteX24" fmla="*/ 2824174 w 5830458"/>
                <a:gd name="connsiteY24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5285529 w 5830458"/>
                <a:gd name="connsiteY7" fmla="*/ 733480 h 3699014"/>
                <a:gd name="connsiteX8" fmla="*/ 5317517 w 5830458"/>
                <a:gd name="connsiteY8" fmla="*/ 738190 h 3699014"/>
                <a:gd name="connsiteX9" fmla="*/ 5329194 w 5830458"/>
                <a:gd name="connsiteY9" fmla="*/ 746745 h 3699014"/>
                <a:gd name="connsiteX10" fmla="*/ 5830458 w 5830458"/>
                <a:gd name="connsiteY10" fmla="*/ 1050374 h 3699014"/>
                <a:gd name="connsiteX11" fmla="*/ 5830458 w 5830458"/>
                <a:gd name="connsiteY11" fmla="*/ 1807308 h 3699014"/>
                <a:gd name="connsiteX12" fmla="*/ 4547607 w 5830458"/>
                <a:gd name="connsiteY12" fmla="*/ 996641 h 3699014"/>
                <a:gd name="connsiteX13" fmla="*/ 5285529 w 5830458"/>
                <a:gd name="connsiteY13" fmla="*/ 733480 h 3699014"/>
                <a:gd name="connsiteX14" fmla="*/ 2824174 w 5830458"/>
                <a:gd name="connsiteY14" fmla="*/ 325078 h 3699014"/>
                <a:gd name="connsiteX15" fmla="*/ 4645639 w 5830458"/>
                <a:gd name="connsiteY15" fmla="*/ 297766 h 3699014"/>
                <a:gd name="connsiteX16" fmla="*/ 4194527 w 5830458"/>
                <a:gd name="connsiteY16" fmla="*/ 588391 h 3699014"/>
                <a:gd name="connsiteX17" fmla="*/ 4019182 w 5830458"/>
                <a:gd name="connsiteY17" fmla="*/ 712260 h 3699014"/>
                <a:gd name="connsiteX18" fmla="*/ 3967738 w 5830458"/>
                <a:gd name="connsiteY18" fmla="*/ 691315 h 3699014"/>
                <a:gd name="connsiteX19" fmla="*/ 3600353 w 5830458"/>
                <a:gd name="connsiteY19" fmla="*/ 643422 h 3699014"/>
                <a:gd name="connsiteX20" fmla="*/ 3416746 w 5830458"/>
                <a:gd name="connsiteY20" fmla="*/ 727674 h 3699014"/>
                <a:gd name="connsiteX21" fmla="*/ 3410557 w 5830458"/>
                <a:gd name="connsiteY21" fmla="*/ 731976 h 3699014"/>
                <a:gd name="connsiteX22" fmla="*/ 3117286 w 5830458"/>
                <a:gd name="connsiteY22" fmla="*/ 521637 h 3699014"/>
                <a:gd name="connsiteX23" fmla="*/ 2824174 w 5830458"/>
                <a:gd name="connsiteY23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47607 w 5830458"/>
                <a:gd name="connsiteY7" fmla="*/ 996641 h 3699014"/>
                <a:gd name="connsiteX8" fmla="*/ 5317517 w 5830458"/>
                <a:gd name="connsiteY8" fmla="*/ 738190 h 3699014"/>
                <a:gd name="connsiteX9" fmla="*/ 5329194 w 5830458"/>
                <a:gd name="connsiteY9" fmla="*/ 746745 h 3699014"/>
                <a:gd name="connsiteX10" fmla="*/ 5830458 w 5830458"/>
                <a:gd name="connsiteY10" fmla="*/ 1050374 h 3699014"/>
                <a:gd name="connsiteX11" fmla="*/ 5830458 w 5830458"/>
                <a:gd name="connsiteY11" fmla="*/ 1807308 h 3699014"/>
                <a:gd name="connsiteX12" fmla="*/ 4547607 w 5830458"/>
                <a:gd name="connsiteY12" fmla="*/ 996641 h 3699014"/>
                <a:gd name="connsiteX13" fmla="*/ 2824174 w 5830458"/>
                <a:gd name="connsiteY13" fmla="*/ 325078 h 3699014"/>
                <a:gd name="connsiteX14" fmla="*/ 4645639 w 5830458"/>
                <a:gd name="connsiteY14" fmla="*/ 297766 h 3699014"/>
                <a:gd name="connsiteX15" fmla="*/ 4194527 w 5830458"/>
                <a:gd name="connsiteY15" fmla="*/ 588391 h 3699014"/>
                <a:gd name="connsiteX16" fmla="*/ 4019182 w 5830458"/>
                <a:gd name="connsiteY16" fmla="*/ 712260 h 3699014"/>
                <a:gd name="connsiteX17" fmla="*/ 3967738 w 5830458"/>
                <a:gd name="connsiteY17" fmla="*/ 691315 h 3699014"/>
                <a:gd name="connsiteX18" fmla="*/ 3600353 w 5830458"/>
                <a:gd name="connsiteY18" fmla="*/ 643422 h 3699014"/>
                <a:gd name="connsiteX19" fmla="*/ 3416746 w 5830458"/>
                <a:gd name="connsiteY19" fmla="*/ 727674 h 3699014"/>
                <a:gd name="connsiteX20" fmla="*/ 3410557 w 5830458"/>
                <a:gd name="connsiteY20" fmla="*/ 731976 h 3699014"/>
                <a:gd name="connsiteX21" fmla="*/ 3117286 w 5830458"/>
                <a:gd name="connsiteY21" fmla="*/ 521637 h 3699014"/>
                <a:gd name="connsiteX22" fmla="*/ 2824174 w 5830458"/>
                <a:gd name="connsiteY22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47607 w 5830458"/>
                <a:gd name="connsiteY7" fmla="*/ 99664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47607 w 5830458"/>
                <a:gd name="connsiteY11" fmla="*/ 99664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47607 w 5830458"/>
                <a:gd name="connsiteY7" fmla="*/ 99664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47607 w 5830458"/>
                <a:gd name="connsiteY11" fmla="*/ 99664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75039 w 5830458"/>
                <a:gd name="connsiteY7" fmla="*/ 101950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75039 w 5830458"/>
                <a:gd name="connsiteY11" fmla="*/ 101950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75039 w 5830458"/>
                <a:gd name="connsiteY7" fmla="*/ 101950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75039 w 5830458"/>
                <a:gd name="connsiteY11" fmla="*/ 101950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93327 w 5830458"/>
                <a:gd name="connsiteY7" fmla="*/ 1024073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93327 w 5830458"/>
                <a:gd name="connsiteY11" fmla="*/ 1024073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93327 w 5830458"/>
                <a:gd name="connsiteY7" fmla="*/ 1024073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93327 w 5830458"/>
                <a:gd name="connsiteY11" fmla="*/ 1024073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83458 w 5830458"/>
                <a:gd name="connsiteY0" fmla="*/ 823415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83458 w 5830458"/>
                <a:gd name="connsiteY6" fmla="*/ 823415 h 3699014"/>
                <a:gd name="connsiteX7" fmla="*/ 4588755 w 5830458"/>
                <a:gd name="connsiteY7" fmla="*/ 101950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88755 w 5830458"/>
                <a:gd name="connsiteY11" fmla="*/ 101950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77279 w 5830458"/>
                <a:gd name="connsiteY0" fmla="*/ 829593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77279 w 5830458"/>
                <a:gd name="connsiteY6" fmla="*/ 829593 h 3699014"/>
                <a:gd name="connsiteX7" fmla="*/ 4588755 w 5830458"/>
                <a:gd name="connsiteY7" fmla="*/ 101950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88755 w 5830458"/>
                <a:gd name="connsiteY11" fmla="*/ 101950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377279 w 5830458"/>
                <a:gd name="connsiteY0" fmla="*/ 829593 h 3699014"/>
                <a:gd name="connsiteX1" fmla="*/ 2894032 w 5830458"/>
                <a:gd name="connsiteY1" fmla="*/ 1201040 h 3699014"/>
                <a:gd name="connsiteX2" fmla="*/ 2062067 w 5830458"/>
                <a:gd name="connsiteY2" fmla="*/ 2417739 h 3699014"/>
                <a:gd name="connsiteX3" fmla="*/ 1633681 w 5830458"/>
                <a:gd name="connsiteY3" fmla="*/ 3699014 h 3699014"/>
                <a:gd name="connsiteX4" fmla="*/ 0 w 5830458"/>
                <a:gd name="connsiteY4" fmla="*/ 2352457 h 3699014"/>
                <a:gd name="connsiteX5" fmla="*/ 1533027 w 5830458"/>
                <a:gd name="connsiteY5" fmla="*/ 2051480 h 3699014"/>
                <a:gd name="connsiteX6" fmla="*/ 2377279 w 5830458"/>
                <a:gd name="connsiteY6" fmla="*/ 829593 h 3699014"/>
                <a:gd name="connsiteX7" fmla="*/ 4588755 w 5830458"/>
                <a:gd name="connsiteY7" fmla="*/ 1019501 h 3699014"/>
                <a:gd name="connsiteX8" fmla="*/ 5317517 w 5830458"/>
                <a:gd name="connsiteY8" fmla="*/ 738190 h 3699014"/>
                <a:gd name="connsiteX9" fmla="*/ 5830458 w 5830458"/>
                <a:gd name="connsiteY9" fmla="*/ 1050374 h 3699014"/>
                <a:gd name="connsiteX10" fmla="*/ 5830458 w 5830458"/>
                <a:gd name="connsiteY10" fmla="*/ 1807308 h 3699014"/>
                <a:gd name="connsiteX11" fmla="*/ 4588755 w 5830458"/>
                <a:gd name="connsiteY11" fmla="*/ 1019501 h 3699014"/>
                <a:gd name="connsiteX12" fmla="*/ 2824174 w 5830458"/>
                <a:gd name="connsiteY12" fmla="*/ 325078 h 3699014"/>
                <a:gd name="connsiteX13" fmla="*/ 4645639 w 5830458"/>
                <a:gd name="connsiteY13" fmla="*/ 297766 h 3699014"/>
                <a:gd name="connsiteX14" fmla="*/ 4194527 w 5830458"/>
                <a:gd name="connsiteY14" fmla="*/ 588391 h 3699014"/>
                <a:gd name="connsiteX15" fmla="*/ 4019182 w 5830458"/>
                <a:gd name="connsiteY15" fmla="*/ 712260 h 3699014"/>
                <a:gd name="connsiteX16" fmla="*/ 3967738 w 5830458"/>
                <a:gd name="connsiteY16" fmla="*/ 691315 h 3699014"/>
                <a:gd name="connsiteX17" fmla="*/ 3600353 w 5830458"/>
                <a:gd name="connsiteY17" fmla="*/ 643422 h 3699014"/>
                <a:gd name="connsiteX18" fmla="*/ 3416746 w 5830458"/>
                <a:gd name="connsiteY18" fmla="*/ 727674 h 3699014"/>
                <a:gd name="connsiteX19" fmla="*/ 3410557 w 5830458"/>
                <a:gd name="connsiteY19" fmla="*/ 731976 h 3699014"/>
                <a:gd name="connsiteX20" fmla="*/ 3117286 w 5830458"/>
                <a:gd name="connsiteY20" fmla="*/ 521637 h 3699014"/>
                <a:gd name="connsiteX21" fmla="*/ 2824174 w 5830458"/>
                <a:gd name="connsiteY21" fmla="*/ 325078 h 3699014"/>
                <a:gd name="connsiteX0" fmla="*/ 2458241 w 5911420"/>
                <a:gd name="connsiteY0" fmla="*/ 829593 h 3699014"/>
                <a:gd name="connsiteX1" fmla="*/ 2974994 w 5911420"/>
                <a:gd name="connsiteY1" fmla="*/ 1201040 h 3699014"/>
                <a:gd name="connsiteX2" fmla="*/ 2143029 w 5911420"/>
                <a:gd name="connsiteY2" fmla="*/ 2417739 h 3699014"/>
                <a:gd name="connsiteX3" fmla="*/ 1714643 w 5911420"/>
                <a:gd name="connsiteY3" fmla="*/ 3699014 h 3699014"/>
                <a:gd name="connsiteX4" fmla="*/ 0 w 5911420"/>
                <a:gd name="connsiteY4" fmla="*/ 2376269 h 3699014"/>
                <a:gd name="connsiteX5" fmla="*/ 1613989 w 5911420"/>
                <a:gd name="connsiteY5" fmla="*/ 2051480 h 3699014"/>
                <a:gd name="connsiteX6" fmla="*/ 2458241 w 5911420"/>
                <a:gd name="connsiteY6" fmla="*/ 829593 h 3699014"/>
                <a:gd name="connsiteX7" fmla="*/ 4669717 w 5911420"/>
                <a:gd name="connsiteY7" fmla="*/ 1019501 h 3699014"/>
                <a:gd name="connsiteX8" fmla="*/ 5398479 w 5911420"/>
                <a:gd name="connsiteY8" fmla="*/ 738190 h 3699014"/>
                <a:gd name="connsiteX9" fmla="*/ 5911420 w 5911420"/>
                <a:gd name="connsiteY9" fmla="*/ 1050374 h 3699014"/>
                <a:gd name="connsiteX10" fmla="*/ 5911420 w 5911420"/>
                <a:gd name="connsiteY10" fmla="*/ 1807308 h 3699014"/>
                <a:gd name="connsiteX11" fmla="*/ 4669717 w 5911420"/>
                <a:gd name="connsiteY11" fmla="*/ 1019501 h 3699014"/>
                <a:gd name="connsiteX12" fmla="*/ 2905136 w 5911420"/>
                <a:gd name="connsiteY12" fmla="*/ 325078 h 3699014"/>
                <a:gd name="connsiteX13" fmla="*/ 4726601 w 5911420"/>
                <a:gd name="connsiteY13" fmla="*/ 297766 h 3699014"/>
                <a:gd name="connsiteX14" fmla="*/ 4275489 w 5911420"/>
                <a:gd name="connsiteY14" fmla="*/ 588391 h 3699014"/>
                <a:gd name="connsiteX15" fmla="*/ 4100144 w 5911420"/>
                <a:gd name="connsiteY15" fmla="*/ 712260 h 3699014"/>
                <a:gd name="connsiteX16" fmla="*/ 4048700 w 5911420"/>
                <a:gd name="connsiteY16" fmla="*/ 691315 h 3699014"/>
                <a:gd name="connsiteX17" fmla="*/ 3681315 w 5911420"/>
                <a:gd name="connsiteY17" fmla="*/ 643422 h 3699014"/>
                <a:gd name="connsiteX18" fmla="*/ 3497708 w 5911420"/>
                <a:gd name="connsiteY18" fmla="*/ 727674 h 3699014"/>
                <a:gd name="connsiteX19" fmla="*/ 3491519 w 5911420"/>
                <a:gd name="connsiteY19" fmla="*/ 731976 h 3699014"/>
                <a:gd name="connsiteX20" fmla="*/ 3198248 w 5911420"/>
                <a:gd name="connsiteY20" fmla="*/ 521637 h 3699014"/>
                <a:gd name="connsiteX21" fmla="*/ 2905136 w 5911420"/>
                <a:gd name="connsiteY21" fmla="*/ 325078 h 3699014"/>
                <a:gd name="connsiteX0" fmla="*/ 2458241 w 5911420"/>
                <a:gd name="connsiteY0" fmla="*/ 829593 h 3699014"/>
                <a:gd name="connsiteX1" fmla="*/ 2974994 w 5911420"/>
                <a:gd name="connsiteY1" fmla="*/ 1201040 h 3699014"/>
                <a:gd name="connsiteX2" fmla="*/ 2143029 w 5911420"/>
                <a:gd name="connsiteY2" fmla="*/ 2417739 h 3699014"/>
                <a:gd name="connsiteX3" fmla="*/ 1714643 w 5911420"/>
                <a:gd name="connsiteY3" fmla="*/ 3699014 h 3699014"/>
                <a:gd name="connsiteX4" fmla="*/ 0 w 5911420"/>
                <a:gd name="connsiteY4" fmla="*/ 2383413 h 3699014"/>
                <a:gd name="connsiteX5" fmla="*/ 1613989 w 5911420"/>
                <a:gd name="connsiteY5" fmla="*/ 2051480 h 3699014"/>
                <a:gd name="connsiteX6" fmla="*/ 2458241 w 5911420"/>
                <a:gd name="connsiteY6" fmla="*/ 829593 h 3699014"/>
                <a:gd name="connsiteX7" fmla="*/ 4669717 w 5911420"/>
                <a:gd name="connsiteY7" fmla="*/ 1019501 h 3699014"/>
                <a:gd name="connsiteX8" fmla="*/ 5398479 w 5911420"/>
                <a:gd name="connsiteY8" fmla="*/ 738190 h 3699014"/>
                <a:gd name="connsiteX9" fmla="*/ 5911420 w 5911420"/>
                <a:gd name="connsiteY9" fmla="*/ 1050374 h 3699014"/>
                <a:gd name="connsiteX10" fmla="*/ 5911420 w 5911420"/>
                <a:gd name="connsiteY10" fmla="*/ 1807308 h 3699014"/>
                <a:gd name="connsiteX11" fmla="*/ 4669717 w 5911420"/>
                <a:gd name="connsiteY11" fmla="*/ 1019501 h 3699014"/>
                <a:gd name="connsiteX12" fmla="*/ 2905136 w 5911420"/>
                <a:gd name="connsiteY12" fmla="*/ 325078 h 3699014"/>
                <a:gd name="connsiteX13" fmla="*/ 4726601 w 5911420"/>
                <a:gd name="connsiteY13" fmla="*/ 297766 h 3699014"/>
                <a:gd name="connsiteX14" fmla="*/ 4275489 w 5911420"/>
                <a:gd name="connsiteY14" fmla="*/ 588391 h 3699014"/>
                <a:gd name="connsiteX15" fmla="*/ 4100144 w 5911420"/>
                <a:gd name="connsiteY15" fmla="*/ 712260 h 3699014"/>
                <a:gd name="connsiteX16" fmla="*/ 4048700 w 5911420"/>
                <a:gd name="connsiteY16" fmla="*/ 691315 h 3699014"/>
                <a:gd name="connsiteX17" fmla="*/ 3681315 w 5911420"/>
                <a:gd name="connsiteY17" fmla="*/ 643422 h 3699014"/>
                <a:gd name="connsiteX18" fmla="*/ 3497708 w 5911420"/>
                <a:gd name="connsiteY18" fmla="*/ 727674 h 3699014"/>
                <a:gd name="connsiteX19" fmla="*/ 3491519 w 5911420"/>
                <a:gd name="connsiteY19" fmla="*/ 731976 h 3699014"/>
                <a:gd name="connsiteX20" fmla="*/ 3198248 w 5911420"/>
                <a:gd name="connsiteY20" fmla="*/ 521637 h 3699014"/>
                <a:gd name="connsiteX21" fmla="*/ 2905136 w 5911420"/>
                <a:gd name="connsiteY21" fmla="*/ 325078 h 3699014"/>
                <a:gd name="connsiteX0" fmla="*/ 2455860 w 5909039"/>
                <a:gd name="connsiteY0" fmla="*/ 829593 h 3699014"/>
                <a:gd name="connsiteX1" fmla="*/ 2972613 w 5909039"/>
                <a:gd name="connsiteY1" fmla="*/ 1201040 h 3699014"/>
                <a:gd name="connsiteX2" fmla="*/ 2140648 w 5909039"/>
                <a:gd name="connsiteY2" fmla="*/ 2417739 h 3699014"/>
                <a:gd name="connsiteX3" fmla="*/ 1712262 w 5909039"/>
                <a:gd name="connsiteY3" fmla="*/ 3699014 h 3699014"/>
                <a:gd name="connsiteX4" fmla="*/ 0 w 5909039"/>
                <a:gd name="connsiteY4" fmla="*/ 2381032 h 3699014"/>
                <a:gd name="connsiteX5" fmla="*/ 1611608 w 5909039"/>
                <a:gd name="connsiteY5" fmla="*/ 2051480 h 3699014"/>
                <a:gd name="connsiteX6" fmla="*/ 2455860 w 5909039"/>
                <a:gd name="connsiteY6" fmla="*/ 829593 h 3699014"/>
                <a:gd name="connsiteX7" fmla="*/ 4667336 w 5909039"/>
                <a:gd name="connsiteY7" fmla="*/ 1019501 h 3699014"/>
                <a:gd name="connsiteX8" fmla="*/ 5396098 w 5909039"/>
                <a:gd name="connsiteY8" fmla="*/ 738190 h 3699014"/>
                <a:gd name="connsiteX9" fmla="*/ 5909039 w 5909039"/>
                <a:gd name="connsiteY9" fmla="*/ 1050374 h 3699014"/>
                <a:gd name="connsiteX10" fmla="*/ 5909039 w 5909039"/>
                <a:gd name="connsiteY10" fmla="*/ 1807308 h 3699014"/>
                <a:gd name="connsiteX11" fmla="*/ 4667336 w 5909039"/>
                <a:gd name="connsiteY11" fmla="*/ 1019501 h 3699014"/>
                <a:gd name="connsiteX12" fmla="*/ 2902755 w 5909039"/>
                <a:gd name="connsiteY12" fmla="*/ 325078 h 3699014"/>
                <a:gd name="connsiteX13" fmla="*/ 4724220 w 5909039"/>
                <a:gd name="connsiteY13" fmla="*/ 297766 h 3699014"/>
                <a:gd name="connsiteX14" fmla="*/ 4273108 w 5909039"/>
                <a:gd name="connsiteY14" fmla="*/ 588391 h 3699014"/>
                <a:gd name="connsiteX15" fmla="*/ 4097763 w 5909039"/>
                <a:gd name="connsiteY15" fmla="*/ 712260 h 3699014"/>
                <a:gd name="connsiteX16" fmla="*/ 4046319 w 5909039"/>
                <a:gd name="connsiteY16" fmla="*/ 691315 h 3699014"/>
                <a:gd name="connsiteX17" fmla="*/ 3678934 w 5909039"/>
                <a:gd name="connsiteY17" fmla="*/ 643422 h 3699014"/>
                <a:gd name="connsiteX18" fmla="*/ 3495327 w 5909039"/>
                <a:gd name="connsiteY18" fmla="*/ 727674 h 3699014"/>
                <a:gd name="connsiteX19" fmla="*/ 3489138 w 5909039"/>
                <a:gd name="connsiteY19" fmla="*/ 731976 h 3699014"/>
                <a:gd name="connsiteX20" fmla="*/ 3195867 w 5909039"/>
                <a:gd name="connsiteY20" fmla="*/ 521637 h 3699014"/>
                <a:gd name="connsiteX21" fmla="*/ 2902755 w 5909039"/>
                <a:gd name="connsiteY21" fmla="*/ 325078 h 3699014"/>
                <a:gd name="connsiteX0" fmla="*/ 2448716 w 5901895"/>
                <a:gd name="connsiteY0" fmla="*/ 829593 h 3699014"/>
                <a:gd name="connsiteX1" fmla="*/ 2965469 w 5901895"/>
                <a:gd name="connsiteY1" fmla="*/ 1201040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8716 w 5901895"/>
                <a:gd name="connsiteY6" fmla="*/ 829593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5469 w 5901895"/>
                <a:gd name="connsiteY1" fmla="*/ 1201040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5469 w 5901895"/>
                <a:gd name="connsiteY1" fmla="*/ 1201040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5469 w 5901895"/>
                <a:gd name="connsiteY1" fmla="*/ 1201040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55944 w 5901895"/>
                <a:gd name="connsiteY1" fmla="*/ 1205803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46419 w 5901895"/>
                <a:gd name="connsiteY1" fmla="*/ 1229615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0706 w 5901895"/>
                <a:gd name="connsiteY1" fmla="*/ 1212946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0706 w 5901895"/>
                <a:gd name="connsiteY1" fmla="*/ 1212946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90619 w 5901895"/>
                <a:gd name="connsiteY15" fmla="*/ 712260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39118 h 3699014"/>
                <a:gd name="connsiteX1" fmla="*/ 2960706 w 5901895"/>
                <a:gd name="connsiteY1" fmla="*/ 1212946 h 3699014"/>
                <a:gd name="connsiteX2" fmla="*/ 2133504 w 5901895"/>
                <a:gd name="connsiteY2" fmla="*/ 2417739 h 3699014"/>
                <a:gd name="connsiteX3" fmla="*/ 1705118 w 5901895"/>
                <a:gd name="connsiteY3" fmla="*/ 3699014 h 3699014"/>
                <a:gd name="connsiteX4" fmla="*/ 0 w 5901895"/>
                <a:gd name="connsiteY4" fmla="*/ 2378651 h 3699014"/>
                <a:gd name="connsiteX5" fmla="*/ 1604464 w 5901895"/>
                <a:gd name="connsiteY5" fmla="*/ 2051480 h 3699014"/>
                <a:gd name="connsiteX6" fmla="*/ 2441572 w 5901895"/>
                <a:gd name="connsiteY6" fmla="*/ 839118 h 3699014"/>
                <a:gd name="connsiteX7" fmla="*/ 4660192 w 5901895"/>
                <a:gd name="connsiteY7" fmla="*/ 1019501 h 3699014"/>
                <a:gd name="connsiteX8" fmla="*/ 5388954 w 5901895"/>
                <a:gd name="connsiteY8" fmla="*/ 738190 h 3699014"/>
                <a:gd name="connsiteX9" fmla="*/ 5901895 w 5901895"/>
                <a:gd name="connsiteY9" fmla="*/ 1050374 h 3699014"/>
                <a:gd name="connsiteX10" fmla="*/ 5901895 w 5901895"/>
                <a:gd name="connsiteY10" fmla="*/ 1807308 h 3699014"/>
                <a:gd name="connsiteX11" fmla="*/ 4660192 w 5901895"/>
                <a:gd name="connsiteY11" fmla="*/ 1019501 h 3699014"/>
                <a:gd name="connsiteX12" fmla="*/ 2895611 w 5901895"/>
                <a:gd name="connsiteY12" fmla="*/ 325078 h 3699014"/>
                <a:gd name="connsiteX13" fmla="*/ 4717076 w 5901895"/>
                <a:gd name="connsiteY13" fmla="*/ 297766 h 3699014"/>
                <a:gd name="connsiteX14" fmla="*/ 4265964 w 5901895"/>
                <a:gd name="connsiteY14" fmla="*/ 588391 h 3699014"/>
                <a:gd name="connsiteX15" fmla="*/ 4076712 w 5901895"/>
                <a:gd name="connsiteY15" fmla="*/ 701829 h 3699014"/>
                <a:gd name="connsiteX16" fmla="*/ 4039175 w 5901895"/>
                <a:gd name="connsiteY16" fmla="*/ 691315 h 3699014"/>
                <a:gd name="connsiteX17" fmla="*/ 3671790 w 5901895"/>
                <a:gd name="connsiteY17" fmla="*/ 643422 h 3699014"/>
                <a:gd name="connsiteX18" fmla="*/ 3488183 w 5901895"/>
                <a:gd name="connsiteY18" fmla="*/ 727674 h 3699014"/>
                <a:gd name="connsiteX19" fmla="*/ 3481994 w 5901895"/>
                <a:gd name="connsiteY19" fmla="*/ 731976 h 3699014"/>
                <a:gd name="connsiteX20" fmla="*/ 3188723 w 5901895"/>
                <a:gd name="connsiteY20" fmla="*/ 521637 h 3699014"/>
                <a:gd name="connsiteX21" fmla="*/ 2895611 w 5901895"/>
                <a:gd name="connsiteY21" fmla="*/ 325078 h 3699014"/>
                <a:gd name="connsiteX0" fmla="*/ 2441572 w 5901895"/>
                <a:gd name="connsiteY0" fmla="*/ 840536 h 3700432"/>
                <a:gd name="connsiteX1" fmla="*/ 2960706 w 5901895"/>
                <a:gd name="connsiteY1" fmla="*/ 1214364 h 3700432"/>
                <a:gd name="connsiteX2" fmla="*/ 2133504 w 5901895"/>
                <a:gd name="connsiteY2" fmla="*/ 2419157 h 3700432"/>
                <a:gd name="connsiteX3" fmla="*/ 1705118 w 5901895"/>
                <a:gd name="connsiteY3" fmla="*/ 3700432 h 3700432"/>
                <a:gd name="connsiteX4" fmla="*/ 0 w 5901895"/>
                <a:gd name="connsiteY4" fmla="*/ 2380069 h 3700432"/>
                <a:gd name="connsiteX5" fmla="*/ 1604464 w 5901895"/>
                <a:gd name="connsiteY5" fmla="*/ 2052898 h 3700432"/>
                <a:gd name="connsiteX6" fmla="*/ 2441572 w 5901895"/>
                <a:gd name="connsiteY6" fmla="*/ 840536 h 3700432"/>
                <a:gd name="connsiteX7" fmla="*/ 4660192 w 5901895"/>
                <a:gd name="connsiteY7" fmla="*/ 1020919 h 3700432"/>
                <a:gd name="connsiteX8" fmla="*/ 5388954 w 5901895"/>
                <a:gd name="connsiteY8" fmla="*/ 739608 h 3700432"/>
                <a:gd name="connsiteX9" fmla="*/ 5901895 w 5901895"/>
                <a:gd name="connsiteY9" fmla="*/ 1051792 h 3700432"/>
                <a:gd name="connsiteX10" fmla="*/ 5901895 w 5901895"/>
                <a:gd name="connsiteY10" fmla="*/ 1808726 h 3700432"/>
                <a:gd name="connsiteX11" fmla="*/ 4660192 w 5901895"/>
                <a:gd name="connsiteY11" fmla="*/ 1020919 h 3700432"/>
                <a:gd name="connsiteX12" fmla="*/ 2895611 w 5901895"/>
                <a:gd name="connsiteY12" fmla="*/ 326496 h 3700432"/>
                <a:gd name="connsiteX13" fmla="*/ 4710123 w 5901895"/>
                <a:gd name="connsiteY13" fmla="*/ 295707 h 3700432"/>
                <a:gd name="connsiteX14" fmla="*/ 4265964 w 5901895"/>
                <a:gd name="connsiteY14" fmla="*/ 589809 h 3700432"/>
                <a:gd name="connsiteX15" fmla="*/ 4076712 w 5901895"/>
                <a:gd name="connsiteY15" fmla="*/ 703247 h 3700432"/>
                <a:gd name="connsiteX16" fmla="*/ 4039175 w 5901895"/>
                <a:gd name="connsiteY16" fmla="*/ 692733 h 3700432"/>
                <a:gd name="connsiteX17" fmla="*/ 3671790 w 5901895"/>
                <a:gd name="connsiteY17" fmla="*/ 644840 h 3700432"/>
                <a:gd name="connsiteX18" fmla="*/ 3488183 w 5901895"/>
                <a:gd name="connsiteY18" fmla="*/ 729092 h 3700432"/>
                <a:gd name="connsiteX19" fmla="*/ 3481994 w 5901895"/>
                <a:gd name="connsiteY19" fmla="*/ 733394 h 3700432"/>
                <a:gd name="connsiteX20" fmla="*/ 3188723 w 5901895"/>
                <a:gd name="connsiteY20" fmla="*/ 523055 h 3700432"/>
                <a:gd name="connsiteX21" fmla="*/ 2895611 w 5901895"/>
                <a:gd name="connsiteY21" fmla="*/ 326496 h 3700432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65964 w 5901895"/>
                <a:gd name="connsiteY14" fmla="*/ 592674 h 3703297"/>
                <a:gd name="connsiteX15" fmla="*/ 4076712 w 5901895"/>
                <a:gd name="connsiteY15" fmla="*/ 706112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65964 w 5901895"/>
                <a:gd name="connsiteY14" fmla="*/ 592674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62488 w 5901895"/>
                <a:gd name="connsiteY14" fmla="*/ 589197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8766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8766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8766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8766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1812 h 3703297"/>
                <a:gd name="connsiteX15" fmla="*/ 4073235 w 5901895"/>
                <a:gd name="connsiteY15" fmla="*/ 702636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1812 h 3703297"/>
                <a:gd name="connsiteX15" fmla="*/ 4076712 w 5901895"/>
                <a:gd name="connsiteY15" fmla="*/ 706112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1812 h 3703297"/>
                <a:gd name="connsiteX15" fmla="*/ 4076712 w 5901895"/>
                <a:gd name="connsiteY15" fmla="*/ 699159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4039175 w 5901895"/>
                <a:gd name="connsiteY16" fmla="*/ 695598 h 3703297"/>
                <a:gd name="connsiteX17" fmla="*/ 3671790 w 5901895"/>
                <a:gd name="connsiteY17" fmla="*/ 647705 h 3703297"/>
                <a:gd name="connsiteX18" fmla="*/ 3488183 w 5901895"/>
                <a:gd name="connsiteY18" fmla="*/ 731957 h 3703297"/>
                <a:gd name="connsiteX19" fmla="*/ 3481994 w 5901895"/>
                <a:gd name="connsiteY19" fmla="*/ 736259 h 3703297"/>
                <a:gd name="connsiteX20" fmla="*/ 3188723 w 5901895"/>
                <a:gd name="connsiteY20" fmla="*/ 525920 h 3703297"/>
                <a:gd name="connsiteX21" fmla="*/ 2895611 w 5901895"/>
                <a:gd name="connsiteY21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671790 w 5901895"/>
                <a:gd name="connsiteY16" fmla="*/ 647705 h 3703297"/>
                <a:gd name="connsiteX17" fmla="*/ 3488183 w 5901895"/>
                <a:gd name="connsiteY17" fmla="*/ 731957 h 3703297"/>
                <a:gd name="connsiteX18" fmla="*/ 3481994 w 5901895"/>
                <a:gd name="connsiteY18" fmla="*/ 736259 h 3703297"/>
                <a:gd name="connsiteX19" fmla="*/ 3188723 w 5901895"/>
                <a:gd name="connsiteY19" fmla="*/ 525920 h 3703297"/>
                <a:gd name="connsiteX20" fmla="*/ 2895611 w 5901895"/>
                <a:gd name="connsiteY20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671790 w 5901895"/>
                <a:gd name="connsiteY16" fmla="*/ 647705 h 3703297"/>
                <a:gd name="connsiteX17" fmla="*/ 3488183 w 5901895"/>
                <a:gd name="connsiteY17" fmla="*/ 731957 h 3703297"/>
                <a:gd name="connsiteX18" fmla="*/ 3481994 w 5901895"/>
                <a:gd name="connsiteY18" fmla="*/ 736259 h 3703297"/>
                <a:gd name="connsiteX19" fmla="*/ 3188723 w 5901895"/>
                <a:gd name="connsiteY19" fmla="*/ 525920 h 3703297"/>
                <a:gd name="connsiteX20" fmla="*/ 2895611 w 5901895"/>
                <a:gd name="connsiteY20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671790 w 5901895"/>
                <a:gd name="connsiteY16" fmla="*/ 647705 h 3703297"/>
                <a:gd name="connsiteX17" fmla="*/ 3488183 w 5901895"/>
                <a:gd name="connsiteY17" fmla="*/ 731957 h 3703297"/>
                <a:gd name="connsiteX18" fmla="*/ 3481994 w 5901895"/>
                <a:gd name="connsiteY18" fmla="*/ 736259 h 3703297"/>
                <a:gd name="connsiteX19" fmla="*/ 3188723 w 5901895"/>
                <a:gd name="connsiteY19" fmla="*/ 525920 h 3703297"/>
                <a:gd name="connsiteX20" fmla="*/ 2895611 w 5901895"/>
                <a:gd name="connsiteY20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8183 w 5901895"/>
                <a:gd name="connsiteY16" fmla="*/ 731957 h 3703297"/>
                <a:gd name="connsiteX17" fmla="*/ 3481994 w 5901895"/>
                <a:gd name="connsiteY17" fmla="*/ 736259 h 3703297"/>
                <a:gd name="connsiteX18" fmla="*/ 3188723 w 5901895"/>
                <a:gd name="connsiteY18" fmla="*/ 525920 h 3703297"/>
                <a:gd name="connsiteX19" fmla="*/ 2895611 w 5901895"/>
                <a:gd name="connsiteY19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60192 w 5901895"/>
                <a:gd name="connsiteY7" fmla="*/ 1023784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60192 w 5901895"/>
                <a:gd name="connsiteY11" fmla="*/ 1023784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50143 w 5901895"/>
                <a:gd name="connsiteY7" fmla="*/ 1013736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50143 w 5901895"/>
                <a:gd name="connsiteY11" fmla="*/ 1013736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50143 w 5901895"/>
                <a:gd name="connsiteY7" fmla="*/ 1013736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50143 w 5901895"/>
                <a:gd name="connsiteY11" fmla="*/ 1013736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76712 w 5901895"/>
                <a:gd name="connsiteY15" fmla="*/ 699159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50143 w 5901895"/>
                <a:gd name="connsiteY7" fmla="*/ 1013736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50143 w 5901895"/>
                <a:gd name="connsiteY11" fmla="*/ 1013736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55535 w 5901895"/>
                <a:gd name="connsiteY14" fmla="*/ 575289 h 3703297"/>
                <a:gd name="connsiteX15" fmla="*/ 4086761 w 5901895"/>
                <a:gd name="connsiteY15" fmla="*/ 704183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3401 h 3703297"/>
                <a:gd name="connsiteX1" fmla="*/ 2960706 w 5901895"/>
                <a:gd name="connsiteY1" fmla="*/ 1217229 h 3703297"/>
                <a:gd name="connsiteX2" fmla="*/ 2133504 w 5901895"/>
                <a:gd name="connsiteY2" fmla="*/ 2422022 h 3703297"/>
                <a:gd name="connsiteX3" fmla="*/ 1705118 w 5901895"/>
                <a:gd name="connsiteY3" fmla="*/ 3703297 h 3703297"/>
                <a:gd name="connsiteX4" fmla="*/ 0 w 5901895"/>
                <a:gd name="connsiteY4" fmla="*/ 2382934 h 3703297"/>
                <a:gd name="connsiteX5" fmla="*/ 1604464 w 5901895"/>
                <a:gd name="connsiteY5" fmla="*/ 2055763 h 3703297"/>
                <a:gd name="connsiteX6" fmla="*/ 2441572 w 5901895"/>
                <a:gd name="connsiteY6" fmla="*/ 843401 h 3703297"/>
                <a:gd name="connsiteX7" fmla="*/ 4650143 w 5901895"/>
                <a:gd name="connsiteY7" fmla="*/ 1013736 h 3703297"/>
                <a:gd name="connsiteX8" fmla="*/ 5388954 w 5901895"/>
                <a:gd name="connsiteY8" fmla="*/ 742473 h 3703297"/>
                <a:gd name="connsiteX9" fmla="*/ 5901895 w 5901895"/>
                <a:gd name="connsiteY9" fmla="*/ 1054657 h 3703297"/>
                <a:gd name="connsiteX10" fmla="*/ 5901895 w 5901895"/>
                <a:gd name="connsiteY10" fmla="*/ 1811591 h 3703297"/>
                <a:gd name="connsiteX11" fmla="*/ 4650143 w 5901895"/>
                <a:gd name="connsiteY11" fmla="*/ 1013736 h 3703297"/>
                <a:gd name="connsiteX12" fmla="*/ 2895611 w 5901895"/>
                <a:gd name="connsiteY12" fmla="*/ 329361 h 3703297"/>
                <a:gd name="connsiteX13" fmla="*/ 4699693 w 5901895"/>
                <a:gd name="connsiteY13" fmla="*/ 291618 h 3703297"/>
                <a:gd name="connsiteX14" fmla="*/ 4265584 w 5901895"/>
                <a:gd name="connsiteY14" fmla="*/ 575289 h 3703297"/>
                <a:gd name="connsiteX15" fmla="*/ 4086761 w 5901895"/>
                <a:gd name="connsiteY15" fmla="*/ 704183 h 3703297"/>
                <a:gd name="connsiteX16" fmla="*/ 3481994 w 5901895"/>
                <a:gd name="connsiteY16" fmla="*/ 736259 h 3703297"/>
                <a:gd name="connsiteX17" fmla="*/ 3188723 w 5901895"/>
                <a:gd name="connsiteY17" fmla="*/ 525920 h 3703297"/>
                <a:gd name="connsiteX18" fmla="*/ 2895611 w 5901895"/>
                <a:gd name="connsiteY18" fmla="*/ 329361 h 3703297"/>
                <a:gd name="connsiteX0" fmla="*/ 2441572 w 5901895"/>
                <a:gd name="connsiteY0" fmla="*/ 841328 h 3701224"/>
                <a:gd name="connsiteX1" fmla="*/ 2960706 w 5901895"/>
                <a:gd name="connsiteY1" fmla="*/ 1215156 h 3701224"/>
                <a:gd name="connsiteX2" fmla="*/ 2133504 w 5901895"/>
                <a:gd name="connsiteY2" fmla="*/ 2419949 h 3701224"/>
                <a:gd name="connsiteX3" fmla="*/ 1705118 w 5901895"/>
                <a:gd name="connsiteY3" fmla="*/ 3701224 h 3701224"/>
                <a:gd name="connsiteX4" fmla="*/ 0 w 5901895"/>
                <a:gd name="connsiteY4" fmla="*/ 2380861 h 3701224"/>
                <a:gd name="connsiteX5" fmla="*/ 1604464 w 5901895"/>
                <a:gd name="connsiteY5" fmla="*/ 2053690 h 3701224"/>
                <a:gd name="connsiteX6" fmla="*/ 2441572 w 5901895"/>
                <a:gd name="connsiteY6" fmla="*/ 841328 h 3701224"/>
                <a:gd name="connsiteX7" fmla="*/ 4650143 w 5901895"/>
                <a:gd name="connsiteY7" fmla="*/ 1011663 h 3701224"/>
                <a:gd name="connsiteX8" fmla="*/ 5388954 w 5901895"/>
                <a:gd name="connsiteY8" fmla="*/ 740400 h 3701224"/>
                <a:gd name="connsiteX9" fmla="*/ 5901895 w 5901895"/>
                <a:gd name="connsiteY9" fmla="*/ 1052584 h 3701224"/>
                <a:gd name="connsiteX10" fmla="*/ 5901895 w 5901895"/>
                <a:gd name="connsiteY10" fmla="*/ 1809518 h 3701224"/>
                <a:gd name="connsiteX11" fmla="*/ 4650143 w 5901895"/>
                <a:gd name="connsiteY11" fmla="*/ 1011663 h 3701224"/>
                <a:gd name="connsiteX12" fmla="*/ 2895611 w 5901895"/>
                <a:gd name="connsiteY12" fmla="*/ 327288 h 3701224"/>
                <a:gd name="connsiteX13" fmla="*/ 4709742 w 5901895"/>
                <a:gd name="connsiteY13" fmla="*/ 294569 h 3701224"/>
                <a:gd name="connsiteX14" fmla="*/ 4265584 w 5901895"/>
                <a:gd name="connsiteY14" fmla="*/ 573216 h 3701224"/>
                <a:gd name="connsiteX15" fmla="*/ 4086761 w 5901895"/>
                <a:gd name="connsiteY15" fmla="*/ 702110 h 3701224"/>
                <a:gd name="connsiteX16" fmla="*/ 3481994 w 5901895"/>
                <a:gd name="connsiteY16" fmla="*/ 734186 h 3701224"/>
                <a:gd name="connsiteX17" fmla="*/ 3188723 w 5901895"/>
                <a:gd name="connsiteY17" fmla="*/ 523847 h 3701224"/>
                <a:gd name="connsiteX18" fmla="*/ 2895611 w 5901895"/>
                <a:gd name="connsiteY18" fmla="*/ 327288 h 3701224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265584 w 5901895"/>
                <a:gd name="connsiteY14" fmla="*/ 570265 h 3698273"/>
                <a:gd name="connsiteX15" fmla="*/ 4086761 w 5901895"/>
                <a:gd name="connsiteY15" fmla="*/ 699159 h 3698273"/>
                <a:gd name="connsiteX16" fmla="*/ 3481994 w 5901895"/>
                <a:gd name="connsiteY16" fmla="*/ 731235 h 3698273"/>
                <a:gd name="connsiteX17" fmla="*/ 3188723 w 5901895"/>
                <a:gd name="connsiteY17" fmla="*/ 520896 h 3698273"/>
                <a:gd name="connsiteX18" fmla="*/ 2885562 w 5901895"/>
                <a:gd name="connsiteY18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265584 w 5901895"/>
                <a:gd name="connsiteY14" fmla="*/ 570265 h 3698273"/>
                <a:gd name="connsiteX15" fmla="*/ 4086761 w 5901895"/>
                <a:gd name="connsiteY15" fmla="*/ 699159 h 3698273"/>
                <a:gd name="connsiteX16" fmla="*/ 3481994 w 5901895"/>
                <a:gd name="connsiteY16" fmla="*/ 731235 h 3698273"/>
                <a:gd name="connsiteX17" fmla="*/ 3173651 w 5901895"/>
                <a:gd name="connsiteY17" fmla="*/ 520896 h 3698273"/>
                <a:gd name="connsiteX18" fmla="*/ 2885562 w 5901895"/>
                <a:gd name="connsiteY18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265584 w 5901895"/>
                <a:gd name="connsiteY14" fmla="*/ 570265 h 3698273"/>
                <a:gd name="connsiteX15" fmla="*/ 4086761 w 5901895"/>
                <a:gd name="connsiteY15" fmla="*/ 699159 h 3698273"/>
                <a:gd name="connsiteX16" fmla="*/ 3461898 w 5901895"/>
                <a:gd name="connsiteY16" fmla="*/ 736259 h 3698273"/>
                <a:gd name="connsiteX17" fmla="*/ 3173651 w 5901895"/>
                <a:gd name="connsiteY17" fmla="*/ 520896 h 3698273"/>
                <a:gd name="connsiteX18" fmla="*/ 2885562 w 5901895"/>
                <a:gd name="connsiteY18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270608 w 5901895"/>
                <a:gd name="connsiteY14" fmla="*/ 570265 h 3698273"/>
                <a:gd name="connsiteX15" fmla="*/ 4086761 w 5901895"/>
                <a:gd name="connsiteY15" fmla="*/ 699159 h 3698273"/>
                <a:gd name="connsiteX16" fmla="*/ 3461898 w 5901895"/>
                <a:gd name="connsiteY16" fmla="*/ 736259 h 3698273"/>
                <a:gd name="connsiteX17" fmla="*/ 3173651 w 5901895"/>
                <a:gd name="connsiteY17" fmla="*/ 520896 h 3698273"/>
                <a:gd name="connsiteX18" fmla="*/ 2885562 w 5901895"/>
                <a:gd name="connsiteY18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270608 w 5901895"/>
                <a:gd name="connsiteY14" fmla="*/ 570265 h 3698273"/>
                <a:gd name="connsiteX15" fmla="*/ 4086761 w 5901895"/>
                <a:gd name="connsiteY15" fmla="*/ 699159 h 3698273"/>
                <a:gd name="connsiteX16" fmla="*/ 3461898 w 5901895"/>
                <a:gd name="connsiteY16" fmla="*/ 736259 h 3698273"/>
                <a:gd name="connsiteX17" fmla="*/ 3163603 w 5901895"/>
                <a:gd name="connsiteY17" fmla="*/ 530944 h 3698273"/>
                <a:gd name="connsiteX18" fmla="*/ 2885562 w 5901895"/>
                <a:gd name="connsiteY18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086761 w 5901895"/>
                <a:gd name="connsiteY14" fmla="*/ 699159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086761 w 5901895"/>
                <a:gd name="connsiteY14" fmla="*/ 699159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086761 w 5901895"/>
                <a:gd name="connsiteY14" fmla="*/ 699159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086761 w 5901895"/>
                <a:gd name="connsiteY14" fmla="*/ 699159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106858 w 5901895"/>
                <a:gd name="connsiteY14" fmla="*/ 694134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106858 w 5901895"/>
                <a:gd name="connsiteY14" fmla="*/ 694134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8377 h 3698273"/>
                <a:gd name="connsiteX1" fmla="*/ 2960706 w 5901895"/>
                <a:gd name="connsiteY1" fmla="*/ 1212205 h 3698273"/>
                <a:gd name="connsiteX2" fmla="*/ 2133504 w 5901895"/>
                <a:gd name="connsiteY2" fmla="*/ 2416998 h 3698273"/>
                <a:gd name="connsiteX3" fmla="*/ 1705118 w 5901895"/>
                <a:gd name="connsiteY3" fmla="*/ 3698273 h 3698273"/>
                <a:gd name="connsiteX4" fmla="*/ 0 w 5901895"/>
                <a:gd name="connsiteY4" fmla="*/ 2377910 h 3698273"/>
                <a:gd name="connsiteX5" fmla="*/ 1604464 w 5901895"/>
                <a:gd name="connsiteY5" fmla="*/ 2050739 h 3698273"/>
                <a:gd name="connsiteX6" fmla="*/ 2441572 w 5901895"/>
                <a:gd name="connsiteY6" fmla="*/ 838377 h 3698273"/>
                <a:gd name="connsiteX7" fmla="*/ 4650143 w 5901895"/>
                <a:gd name="connsiteY7" fmla="*/ 1008712 h 3698273"/>
                <a:gd name="connsiteX8" fmla="*/ 5388954 w 5901895"/>
                <a:gd name="connsiteY8" fmla="*/ 737449 h 3698273"/>
                <a:gd name="connsiteX9" fmla="*/ 5901895 w 5901895"/>
                <a:gd name="connsiteY9" fmla="*/ 1049633 h 3698273"/>
                <a:gd name="connsiteX10" fmla="*/ 5901895 w 5901895"/>
                <a:gd name="connsiteY10" fmla="*/ 1806567 h 3698273"/>
                <a:gd name="connsiteX11" fmla="*/ 4650143 w 5901895"/>
                <a:gd name="connsiteY11" fmla="*/ 1008712 h 3698273"/>
                <a:gd name="connsiteX12" fmla="*/ 2885562 w 5901895"/>
                <a:gd name="connsiteY12" fmla="*/ 329362 h 3698273"/>
                <a:gd name="connsiteX13" fmla="*/ 4709742 w 5901895"/>
                <a:gd name="connsiteY13" fmla="*/ 291618 h 3698273"/>
                <a:gd name="connsiteX14" fmla="*/ 4106858 w 5901895"/>
                <a:gd name="connsiteY14" fmla="*/ 694134 h 3698273"/>
                <a:gd name="connsiteX15" fmla="*/ 3461898 w 5901895"/>
                <a:gd name="connsiteY15" fmla="*/ 736259 h 3698273"/>
                <a:gd name="connsiteX16" fmla="*/ 3163603 w 5901895"/>
                <a:gd name="connsiteY16" fmla="*/ 530944 h 3698273"/>
                <a:gd name="connsiteX17" fmla="*/ 2885562 w 5901895"/>
                <a:gd name="connsiteY17" fmla="*/ 329362 h 3698273"/>
                <a:gd name="connsiteX0" fmla="*/ 2441572 w 5901895"/>
                <a:gd name="connsiteY0" fmla="*/ 834249 h 3694145"/>
                <a:gd name="connsiteX1" fmla="*/ 2960706 w 5901895"/>
                <a:gd name="connsiteY1" fmla="*/ 1208077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41572 w 5901895"/>
                <a:gd name="connsiteY6" fmla="*/ 834249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41572 w 5901895"/>
                <a:gd name="connsiteY0" fmla="*/ 834249 h 3694145"/>
                <a:gd name="connsiteX1" fmla="*/ 2960706 w 5901895"/>
                <a:gd name="connsiteY1" fmla="*/ 1208077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41572 w 5901895"/>
                <a:gd name="connsiteY6" fmla="*/ 834249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50625 w 5901895"/>
                <a:gd name="connsiteY0" fmla="*/ 825195 h 3694145"/>
                <a:gd name="connsiteX1" fmla="*/ 2960706 w 5901895"/>
                <a:gd name="connsiteY1" fmla="*/ 1208077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50625 w 5901895"/>
                <a:gd name="connsiteY6" fmla="*/ 825195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50625 w 5901895"/>
                <a:gd name="connsiteY0" fmla="*/ 825195 h 3694145"/>
                <a:gd name="connsiteX1" fmla="*/ 2966742 w 5901895"/>
                <a:gd name="connsiteY1" fmla="*/ 1202042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50625 w 5901895"/>
                <a:gd name="connsiteY6" fmla="*/ 825195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50625 w 5901895"/>
                <a:gd name="connsiteY0" fmla="*/ 825195 h 3694145"/>
                <a:gd name="connsiteX1" fmla="*/ 2966742 w 5901895"/>
                <a:gd name="connsiteY1" fmla="*/ 1202042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50625 w 5901895"/>
                <a:gd name="connsiteY6" fmla="*/ 825195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50625 w 5901895"/>
                <a:gd name="connsiteY0" fmla="*/ 825195 h 3694145"/>
                <a:gd name="connsiteX1" fmla="*/ 2966742 w 5901895"/>
                <a:gd name="connsiteY1" fmla="*/ 1202042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50625 w 5901895"/>
                <a:gd name="connsiteY6" fmla="*/ 825195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  <a:gd name="connsiteX0" fmla="*/ 2450625 w 5901895"/>
                <a:gd name="connsiteY0" fmla="*/ 825195 h 3694145"/>
                <a:gd name="connsiteX1" fmla="*/ 2969760 w 5901895"/>
                <a:gd name="connsiteY1" fmla="*/ 1202042 h 3694145"/>
                <a:gd name="connsiteX2" fmla="*/ 2133504 w 5901895"/>
                <a:gd name="connsiteY2" fmla="*/ 2412870 h 3694145"/>
                <a:gd name="connsiteX3" fmla="*/ 1705118 w 5901895"/>
                <a:gd name="connsiteY3" fmla="*/ 3694145 h 3694145"/>
                <a:gd name="connsiteX4" fmla="*/ 0 w 5901895"/>
                <a:gd name="connsiteY4" fmla="*/ 2373782 h 3694145"/>
                <a:gd name="connsiteX5" fmla="*/ 1604464 w 5901895"/>
                <a:gd name="connsiteY5" fmla="*/ 2046611 h 3694145"/>
                <a:gd name="connsiteX6" fmla="*/ 2450625 w 5901895"/>
                <a:gd name="connsiteY6" fmla="*/ 825195 h 3694145"/>
                <a:gd name="connsiteX7" fmla="*/ 4650143 w 5901895"/>
                <a:gd name="connsiteY7" fmla="*/ 1004584 h 3694145"/>
                <a:gd name="connsiteX8" fmla="*/ 5388954 w 5901895"/>
                <a:gd name="connsiteY8" fmla="*/ 733321 h 3694145"/>
                <a:gd name="connsiteX9" fmla="*/ 5901895 w 5901895"/>
                <a:gd name="connsiteY9" fmla="*/ 1045505 h 3694145"/>
                <a:gd name="connsiteX10" fmla="*/ 5901895 w 5901895"/>
                <a:gd name="connsiteY10" fmla="*/ 1802439 h 3694145"/>
                <a:gd name="connsiteX11" fmla="*/ 4650143 w 5901895"/>
                <a:gd name="connsiteY11" fmla="*/ 1004584 h 3694145"/>
                <a:gd name="connsiteX12" fmla="*/ 2885562 w 5901895"/>
                <a:gd name="connsiteY12" fmla="*/ 325234 h 3694145"/>
                <a:gd name="connsiteX13" fmla="*/ 4709742 w 5901895"/>
                <a:gd name="connsiteY13" fmla="*/ 297539 h 3694145"/>
                <a:gd name="connsiteX14" fmla="*/ 4106858 w 5901895"/>
                <a:gd name="connsiteY14" fmla="*/ 690006 h 3694145"/>
                <a:gd name="connsiteX15" fmla="*/ 3461898 w 5901895"/>
                <a:gd name="connsiteY15" fmla="*/ 732131 h 3694145"/>
                <a:gd name="connsiteX16" fmla="*/ 3163603 w 5901895"/>
                <a:gd name="connsiteY16" fmla="*/ 526816 h 3694145"/>
                <a:gd name="connsiteX17" fmla="*/ 2885562 w 5901895"/>
                <a:gd name="connsiteY17" fmla="*/ 325234 h 369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1895" h="3694145">
                  <a:moveTo>
                    <a:pt x="2450625" y="825195"/>
                  </a:moveTo>
                  <a:cubicBezTo>
                    <a:pt x="2648104" y="929511"/>
                    <a:pt x="2824340" y="1074737"/>
                    <a:pt x="2969760" y="1202042"/>
                  </a:cubicBezTo>
                  <a:lnTo>
                    <a:pt x="2133504" y="2412870"/>
                  </a:lnTo>
                  <a:cubicBezTo>
                    <a:pt x="1930734" y="3024769"/>
                    <a:pt x="1808014" y="3343854"/>
                    <a:pt x="1705118" y="3694145"/>
                  </a:cubicBezTo>
                  <a:cubicBezTo>
                    <a:pt x="1614260" y="3647148"/>
                    <a:pt x="45472" y="2401873"/>
                    <a:pt x="0" y="2373782"/>
                  </a:cubicBezTo>
                  <a:lnTo>
                    <a:pt x="1604464" y="2046611"/>
                  </a:lnTo>
                  <a:cubicBezTo>
                    <a:pt x="1944271" y="1564371"/>
                    <a:pt x="2216977" y="1141189"/>
                    <a:pt x="2450625" y="825195"/>
                  </a:cubicBezTo>
                  <a:close/>
                  <a:moveTo>
                    <a:pt x="4650143" y="1004584"/>
                  </a:moveTo>
                  <a:cubicBezTo>
                    <a:pt x="4732290" y="931597"/>
                    <a:pt x="5145580" y="666786"/>
                    <a:pt x="5388954" y="733321"/>
                  </a:cubicBezTo>
                  <a:lnTo>
                    <a:pt x="5901895" y="1045505"/>
                  </a:lnTo>
                  <a:lnTo>
                    <a:pt x="5901895" y="1802439"/>
                  </a:lnTo>
                  <a:cubicBezTo>
                    <a:pt x="5553950" y="1669671"/>
                    <a:pt x="5105766" y="1297340"/>
                    <a:pt x="4650143" y="1004584"/>
                  </a:cubicBezTo>
                  <a:close/>
                  <a:moveTo>
                    <a:pt x="2885562" y="325234"/>
                  </a:moveTo>
                  <a:cubicBezTo>
                    <a:pt x="3590483" y="-218708"/>
                    <a:pt x="4269364" y="24847"/>
                    <a:pt x="4709742" y="297539"/>
                  </a:cubicBezTo>
                  <a:lnTo>
                    <a:pt x="4106858" y="690006"/>
                  </a:lnTo>
                  <a:cubicBezTo>
                    <a:pt x="3991842" y="650775"/>
                    <a:pt x="3648141" y="601071"/>
                    <a:pt x="3461898" y="732131"/>
                  </a:cubicBezTo>
                  <a:lnTo>
                    <a:pt x="3163603" y="526816"/>
                  </a:lnTo>
                  <a:lnTo>
                    <a:pt x="2885562" y="325234"/>
                  </a:lnTo>
                  <a:close/>
                </a:path>
              </a:pathLst>
            </a:custGeom>
            <a:gradFill>
              <a:gsLst>
                <a:gs pos="0">
                  <a:srgbClr val="249FE3">
                    <a:lumMod val="40000"/>
                    <a:lumOff val="60000"/>
                  </a:srgbClr>
                </a:gs>
                <a:gs pos="100000">
                  <a:srgbClr val="249FE3">
                    <a:lumMod val="60000"/>
                    <a:lumOff val="4000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>
              <a:innerShdw blurRad="190500">
                <a:srgbClr val="249FE3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199452">
              <a:off x="3897663" y="868414"/>
              <a:ext cx="3201" cy="5538"/>
            </a:xfrm>
            <a:custGeom>
              <a:avLst/>
              <a:gdLst>
                <a:gd name="connsiteX0" fmla="*/ 460 w 1928"/>
                <a:gd name="connsiteY0" fmla="*/ 348 h 3336"/>
                <a:gd name="connsiteX1" fmla="*/ 1928 w 1928"/>
                <a:gd name="connsiteY1" fmla="*/ 3336 h 3336"/>
                <a:gd name="connsiteX2" fmla="*/ 1727 w 1928"/>
                <a:gd name="connsiteY2" fmla="*/ 3082 h 3336"/>
                <a:gd name="connsiteX3" fmla="*/ 460 w 1928"/>
                <a:gd name="connsiteY3" fmla="*/ 348 h 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" h="3336">
                  <a:moveTo>
                    <a:pt x="460" y="348"/>
                  </a:moveTo>
                  <a:lnTo>
                    <a:pt x="1928" y="3336"/>
                  </a:lnTo>
                  <a:lnTo>
                    <a:pt x="1727" y="3082"/>
                  </a:lnTo>
                  <a:cubicBezTo>
                    <a:pt x="-56" y="1175"/>
                    <a:pt x="-420" y="-823"/>
                    <a:pt x="460" y="348"/>
                  </a:cubicBezTo>
                  <a:close/>
                </a:path>
              </a:pathLst>
            </a:custGeom>
            <a:solidFill>
              <a:srgbClr val="249FE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6489" y="2716908"/>
              <a:ext cx="205048" cy="3758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5065" y="2637884"/>
              <a:ext cx="205048" cy="3758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3356" y="2792015"/>
              <a:ext cx="205048" cy="3758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71489" y="4816514"/>
              <a:ext cx="3371844" cy="1578369"/>
              <a:chOff x="2781891" y="4254654"/>
              <a:chExt cx="3371844" cy="157836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781891" y="4254654"/>
                <a:ext cx="3371844" cy="1578369"/>
              </a:xfrm>
              <a:prstGeom prst="rect">
                <a:avLst/>
              </a:prstGeom>
              <a:gradFill flip="none" rotWithShape="1">
                <a:gsLst>
                  <a:gs pos="56300">
                    <a:srgbClr val="249FE3">
                      <a:lumMod val="40000"/>
                      <a:lumOff val="60000"/>
                    </a:srgbClr>
                  </a:gs>
                  <a:gs pos="0">
                    <a:srgbClr val="249FE3">
                      <a:lumMod val="5000"/>
                      <a:lumOff val="95000"/>
                    </a:srgbClr>
                  </a:gs>
                  <a:gs pos="100000">
                    <a:srgbClr val="249FE3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249FE3">
                        <a:lumMod val="40000"/>
                        <a:lumOff val="60000"/>
                      </a:srgbClr>
                    </a:gs>
                    <a:gs pos="100000">
                      <a:srgbClr val="249FE3"/>
                    </a:gs>
                  </a:gsLst>
                  <a:lin ang="16200000" scaled="1"/>
                  <a:tileRect/>
                </a:gradFill>
                <a:prstDash val="solid"/>
                <a:miter lim="800000"/>
              </a:ln>
              <a:effectLst>
                <a:outerShdw blurRad="63500" sx="101000" sy="10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047059" y="4361659"/>
                <a:ext cx="2841507" cy="1428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CBSS resources, through UW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GPs refer directly to SCC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 peer coach works with SCC Group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3204" y="4855879"/>
              <a:ext cx="2051210" cy="1450783"/>
              <a:chOff x="866736" y="4294020"/>
              <a:chExt cx="2051210" cy="145078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66736" y="4294020"/>
                <a:ext cx="2051210" cy="1450783"/>
              </a:xfrm>
              <a:prstGeom prst="rect">
                <a:avLst/>
              </a:prstGeom>
              <a:gradFill flip="none" rotWithShape="1">
                <a:gsLst>
                  <a:gs pos="56300">
                    <a:srgbClr val="249FE3">
                      <a:lumMod val="40000"/>
                      <a:lumOff val="60000"/>
                    </a:srgbClr>
                  </a:gs>
                  <a:gs pos="0">
                    <a:srgbClr val="249FE3">
                      <a:lumMod val="5000"/>
                      <a:lumOff val="95000"/>
                    </a:srgbClr>
                  </a:gs>
                  <a:gs pos="100000">
                    <a:srgbClr val="249FE3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249FE3">
                        <a:lumMod val="40000"/>
                        <a:lumOff val="60000"/>
                      </a:srgbClr>
                    </a:gs>
                    <a:gs pos="100000">
                      <a:srgbClr val="249FE3"/>
                    </a:gs>
                  </a:gsLst>
                  <a:lin ang="16200000" scaled="1"/>
                  <a:tileRect/>
                </a:gradFill>
                <a:prstDash val="solid"/>
                <a:miter lim="800000"/>
              </a:ln>
              <a:effectLst>
                <a:outerShdw blurRad="63500" sx="101000" sy="10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10728" y="4390839"/>
                <a:ext cx="2007217" cy="13153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Social Prescribing / Seniors Community Connectors (SCC)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38633" y="2962075"/>
              <a:ext cx="4233983" cy="1676369"/>
              <a:chOff x="238633" y="2962075"/>
              <a:chExt cx="4233983" cy="167636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38633" y="3041380"/>
                <a:ext cx="2085780" cy="1352695"/>
              </a:xfrm>
              <a:prstGeom prst="rect">
                <a:avLst/>
              </a:prstGeom>
              <a:gradFill flip="none" rotWithShape="1">
                <a:gsLst>
                  <a:gs pos="51300">
                    <a:srgbClr val="FFFFFF">
                      <a:lumMod val="85000"/>
                    </a:srgbClr>
                  </a:gs>
                  <a:gs pos="0">
                    <a:srgbClr val="249FE3">
                      <a:lumMod val="5000"/>
                      <a:lumOff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99000">
                      <a:srgbClr val="000000">
                        <a:lumMod val="50000"/>
                        <a:lumOff val="50000"/>
                      </a:srgbClr>
                    </a:gs>
                  </a:gsLst>
                  <a:lin ang="16200000" scaled="1"/>
                  <a:tileRect/>
                </a:gradFill>
                <a:prstDash val="solid"/>
                <a:miter lim="800000"/>
              </a:ln>
              <a:effectLst>
                <a:outerShdw blurRad="63500" sx="101000" sy="10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38633" y="2962075"/>
                <a:ext cx="2085780" cy="1382368"/>
                <a:chOff x="1355365" y="2732846"/>
                <a:chExt cx="2085780" cy="138236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355365" y="2732846"/>
                  <a:ext cx="2085780" cy="131536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Wellness Plan Development / Health Protective Factors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521593" y="3739396"/>
                  <a:ext cx="1200091" cy="375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2271489" y="3076280"/>
                <a:ext cx="2110675" cy="1304301"/>
              </a:xfrm>
              <a:prstGeom prst="rect">
                <a:avLst/>
              </a:prstGeom>
              <a:gradFill flip="none" rotWithShape="1">
                <a:gsLst>
                  <a:gs pos="51300">
                    <a:srgbClr val="FFFFFF">
                      <a:lumMod val="85000"/>
                    </a:srgbClr>
                  </a:gs>
                  <a:gs pos="0">
                    <a:srgbClr val="249FE3">
                      <a:lumMod val="5000"/>
                      <a:lumOff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99000">
                      <a:srgbClr val="000000">
                        <a:lumMod val="50000"/>
                        <a:lumOff val="50000"/>
                      </a:srgbClr>
                    </a:gs>
                  </a:gsLst>
                  <a:lin ang="16200000" scaled="1"/>
                  <a:tileRect/>
                </a:gradFill>
                <a:prstDash val="solid"/>
                <a:miter lim="800000"/>
              </a:ln>
              <a:effectLst>
                <a:outerShdw blurRad="63500" sx="101000" sy="10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472323" y="3210336"/>
                <a:ext cx="2000293" cy="1428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diet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Socialization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Exercise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Caregiver support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9479" y="921487"/>
              <a:ext cx="5979972" cy="1969045"/>
              <a:chOff x="219479" y="921487"/>
              <a:chExt cx="5979972" cy="196904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271488" y="921487"/>
                <a:ext cx="3927963" cy="1969045"/>
                <a:chOff x="2264110" y="921487"/>
                <a:chExt cx="3927963" cy="196904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264110" y="921487"/>
                  <a:ext cx="3821508" cy="1868945"/>
                </a:xfrm>
                <a:prstGeom prst="rect">
                  <a:avLst/>
                </a:prstGeom>
                <a:gradFill>
                  <a:gsLst>
                    <a:gs pos="0">
                      <a:srgbClr val="249FE3">
                        <a:lumMod val="5000"/>
                        <a:lumOff val="95000"/>
                      </a:srgbClr>
                    </a:gs>
                    <a:gs pos="42000">
                      <a:srgbClr val="249FE3">
                        <a:lumMod val="40000"/>
                        <a:lumOff val="60000"/>
                      </a:srgbClr>
                    </a:gs>
                    <a:gs pos="100000">
                      <a:srgbClr val="249FE3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n w="12700" cap="flat" cmpd="sng" algn="ctr">
                  <a:gradFill flip="none" rotWithShape="1">
                    <a:gsLst>
                      <a:gs pos="0">
                        <a:srgbClr val="81C7EF"/>
                      </a:gs>
                      <a:gs pos="100000">
                        <a:srgbClr val="249FE3"/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284365" y="936278"/>
                  <a:ext cx="3907708" cy="1954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Inquire about patient’s primary concerns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Review patient goals of care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Review history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Medication review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Advance care planning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Communicate care plan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Reassess care plan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19479" y="1299884"/>
                <a:ext cx="2122220" cy="1210240"/>
                <a:chOff x="281376" y="1260275"/>
                <a:chExt cx="2122220" cy="121024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81376" y="1260275"/>
                  <a:ext cx="2052010" cy="1210240"/>
                </a:xfrm>
                <a:prstGeom prst="rect">
                  <a:avLst/>
                </a:prstGeom>
                <a:gradFill>
                  <a:gsLst>
                    <a:gs pos="0">
                      <a:srgbClr val="249FE3">
                        <a:lumMod val="5000"/>
                        <a:lumOff val="95000"/>
                      </a:srgbClr>
                    </a:gs>
                    <a:gs pos="42000">
                      <a:srgbClr val="249FE3">
                        <a:lumMod val="40000"/>
                        <a:lumOff val="60000"/>
                      </a:srgbClr>
                    </a:gs>
                    <a:gs pos="100000">
                      <a:srgbClr val="249FE3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n w="12700" cap="flat" cmpd="sng" algn="ctr">
                  <a:gradFill flip="none" rotWithShape="1">
                    <a:gsLst>
                      <a:gs pos="1000">
                        <a:srgbClr val="249FE3">
                          <a:lumMod val="40000"/>
                          <a:lumOff val="60000"/>
                        </a:srgbClr>
                      </a:gs>
                      <a:gs pos="100000">
                        <a:srgbClr val="249FE3"/>
                      </a:gs>
                    </a:gsLst>
                    <a:lin ang="16200000" scaled="1"/>
                    <a:tileRect/>
                  </a:gradFill>
                  <a:prstDash val="solid"/>
                  <a:miter lim="800000"/>
                </a:ln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17816" y="1671223"/>
                  <a:ext cx="2085780" cy="7140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Care Plan Development</a:t>
                  </a:r>
                </a:p>
              </p:txBody>
            </p:sp>
          </p:grpSp>
        </p:grpSp>
        <p:sp>
          <p:nvSpPr>
            <p:cNvPr id="19" name="Rectangle 27"/>
            <p:cNvSpPr/>
            <p:nvPr/>
          </p:nvSpPr>
          <p:spPr>
            <a:xfrm>
              <a:off x="7718144" y="2512430"/>
              <a:ext cx="924222" cy="2025322"/>
            </a:xfrm>
            <a:custGeom>
              <a:avLst/>
              <a:gdLst>
                <a:gd name="connsiteX0" fmla="*/ 0 w 817418"/>
                <a:gd name="connsiteY0" fmla="*/ 0 h 1565564"/>
                <a:gd name="connsiteX1" fmla="*/ 817418 w 817418"/>
                <a:gd name="connsiteY1" fmla="*/ 0 h 1565564"/>
                <a:gd name="connsiteX2" fmla="*/ 817418 w 817418"/>
                <a:gd name="connsiteY2" fmla="*/ 1565564 h 1565564"/>
                <a:gd name="connsiteX3" fmla="*/ 0 w 817418"/>
                <a:gd name="connsiteY3" fmla="*/ 1565564 h 1565564"/>
                <a:gd name="connsiteX4" fmla="*/ 0 w 817418"/>
                <a:gd name="connsiteY4" fmla="*/ 0 h 1565564"/>
                <a:gd name="connsiteX0" fmla="*/ 0 w 817418"/>
                <a:gd name="connsiteY0" fmla="*/ 0 h 1565564"/>
                <a:gd name="connsiteX1" fmla="*/ 817418 w 817418"/>
                <a:gd name="connsiteY1" fmla="*/ 1565564 h 1565564"/>
                <a:gd name="connsiteX2" fmla="*/ 0 w 817418"/>
                <a:gd name="connsiteY2" fmla="*/ 1565564 h 1565564"/>
                <a:gd name="connsiteX3" fmla="*/ 0 w 817418"/>
                <a:gd name="connsiteY3" fmla="*/ 0 h 1565564"/>
                <a:gd name="connsiteX0" fmla="*/ 0 w 734291"/>
                <a:gd name="connsiteY0" fmla="*/ 0 h 1565564"/>
                <a:gd name="connsiteX1" fmla="*/ 734291 w 734291"/>
                <a:gd name="connsiteY1" fmla="*/ 803564 h 1565564"/>
                <a:gd name="connsiteX2" fmla="*/ 0 w 734291"/>
                <a:gd name="connsiteY2" fmla="*/ 1565564 h 1565564"/>
                <a:gd name="connsiteX3" fmla="*/ 0 w 734291"/>
                <a:gd name="connsiteY3" fmla="*/ 0 h 1565564"/>
                <a:gd name="connsiteX0" fmla="*/ 0 w 731222"/>
                <a:gd name="connsiteY0" fmla="*/ 0 h 1565564"/>
                <a:gd name="connsiteX1" fmla="*/ 731222 w 731222"/>
                <a:gd name="connsiteY1" fmla="*/ 794359 h 1565564"/>
                <a:gd name="connsiteX2" fmla="*/ 0 w 731222"/>
                <a:gd name="connsiteY2" fmla="*/ 1565564 h 1565564"/>
                <a:gd name="connsiteX3" fmla="*/ 0 w 731222"/>
                <a:gd name="connsiteY3" fmla="*/ 0 h 1565564"/>
                <a:gd name="connsiteX0" fmla="*/ 0 w 829412"/>
                <a:gd name="connsiteY0" fmla="*/ 0 h 1565564"/>
                <a:gd name="connsiteX1" fmla="*/ 829412 w 829412"/>
                <a:gd name="connsiteY1" fmla="*/ 794359 h 1565564"/>
                <a:gd name="connsiteX2" fmla="*/ 0 w 829412"/>
                <a:gd name="connsiteY2" fmla="*/ 1565564 h 1565564"/>
                <a:gd name="connsiteX3" fmla="*/ 0 w 829412"/>
                <a:gd name="connsiteY3" fmla="*/ 0 h 1565564"/>
                <a:gd name="connsiteX0" fmla="*/ 0 w 731222"/>
                <a:gd name="connsiteY0" fmla="*/ 0 h 1565564"/>
                <a:gd name="connsiteX1" fmla="*/ 731222 w 731222"/>
                <a:gd name="connsiteY1" fmla="*/ 797427 h 1565564"/>
                <a:gd name="connsiteX2" fmla="*/ 0 w 731222"/>
                <a:gd name="connsiteY2" fmla="*/ 1565564 h 1565564"/>
                <a:gd name="connsiteX3" fmla="*/ 0 w 731222"/>
                <a:gd name="connsiteY3" fmla="*/ 0 h 1565564"/>
                <a:gd name="connsiteX0" fmla="*/ 0 w 731222"/>
                <a:gd name="connsiteY0" fmla="*/ 0 h 1587043"/>
                <a:gd name="connsiteX1" fmla="*/ 731222 w 731222"/>
                <a:gd name="connsiteY1" fmla="*/ 818906 h 1587043"/>
                <a:gd name="connsiteX2" fmla="*/ 0 w 731222"/>
                <a:gd name="connsiteY2" fmla="*/ 1587043 h 1587043"/>
                <a:gd name="connsiteX3" fmla="*/ 0 w 731222"/>
                <a:gd name="connsiteY3" fmla="*/ 0 h 1587043"/>
                <a:gd name="connsiteX0" fmla="*/ 0 w 731222"/>
                <a:gd name="connsiteY0" fmla="*/ 0 h 1602386"/>
                <a:gd name="connsiteX1" fmla="*/ 731222 w 731222"/>
                <a:gd name="connsiteY1" fmla="*/ 818906 h 1602386"/>
                <a:gd name="connsiteX2" fmla="*/ 0 w 731222"/>
                <a:gd name="connsiteY2" fmla="*/ 1602386 h 1602386"/>
                <a:gd name="connsiteX3" fmla="*/ 0 w 731222"/>
                <a:gd name="connsiteY3" fmla="*/ 0 h 16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222" h="1602386">
                  <a:moveTo>
                    <a:pt x="0" y="0"/>
                  </a:moveTo>
                  <a:lnTo>
                    <a:pt x="731222" y="818906"/>
                  </a:lnTo>
                  <a:lnTo>
                    <a:pt x="0" y="160238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49FE3"/>
                </a:gs>
                <a:gs pos="100000">
                  <a:srgbClr val="249FE3">
                    <a:lumMod val="75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rgbClr val="249FE3">
                  <a:lumMod val="75000"/>
                </a:srgbClr>
              </a:solidFill>
              <a:prstDash val="solid"/>
              <a:miter lim="800000"/>
            </a:ln>
            <a:effectLst>
              <a:innerShdw blurRad="152400">
                <a:srgbClr val="249FE3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32" y="5080029"/>
            <a:ext cx="2281522" cy="15210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62" y="1735257"/>
            <a:ext cx="2189492" cy="145966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636009" y="3842134"/>
            <a:ext cx="9443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Care Plan</a:t>
            </a:r>
          </a:p>
        </p:txBody>
      </p:sp>
    </p:spTree>
    <p:extLst>
      <p:ext uri="{BB962C8B-B14F-4D97-AF65-F5344CB8AC3E}">
        <p14:creationId xmlns:p14="http://schemas.microsoft.com/office/powerpoint/2010/main" val="167184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84" y="402139"/>
            <a:ext cx="8229600" cy="892353"/>
          </a:xfrm>
        </p:spPr>
        <p:txBody>
          <a:bodyPr/>
          <a:lstStyle/>
          <a:p>
            <a:r>
              <a:rPr lang="en-CA" dirty="0"/>
              <a:t>Social 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99" y="221695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Health Protective Factors:</a:t>
            </a:r>
          </a:p>
          <a:p>
            <a:pPr lvl="1"/>
            <a:r>
              <a:rPr lang="en-CA" dirty="0"/>
              <a:t>Healthy diet</a:t>
            </a:r>
          </a:p>
          <a:p>
            <a:pPr lvl="1"/>
            <a:r>
              <a:rPr lang="en-CA" dirty="0"/>
              <a:t>Socialization</a:t>
            </a:r>
          </a:p>
          <a:p>
            <a:pPr lvl="1"/>
            <a:r>
              <a:rPr lang="en-CA" dirty="0"/>
              <a:t>Exercise</a:t>
            </a:r>
          </a:p>
          <a:p>
            <a:pPr lvl="1"/>
            <a:r>
              <a:rPr lang="en-CA" dirty="0"/>
              <a:t>Care Giver support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Seniors’ Community Connectors (SCC)</a:t>
            </a:r>
          </a:p>
          <a:p>
            <a:pPr lvl="1"/>
            <a:r>
              <a:rPr lang="en-CA" dirty="0"/>
              <a:t>Aware of CBSS resources; hired through United Way</a:t>
            </a:r>
          </a:p>
          <a:p>
            <a:pPr lvl="1"/>
            <a:r>
              <a:rPr lang="en-CA" dirty="0"/>
              <a:t>GPs refer directly to SCC to include; socialization in community activities, exercise venues, community kitchens etc.</a:t>
            </a:r>
          </a:p>
          <a:p>
            <a:pPr lvl="1"/>
            <a:r>
              <a:rPr lang="en-CA" dirty="0"/>
              <a:t>Community peer coach works with SCC.</a:t>
            </a:r>
          </a:p>
          <a:p>
            <a:pPr lvl="1"/>
            <a:endParaRPr lang="en-CA" dirty="0"/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38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7920880" cy="810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CA" sz="3600" dirty="0">
                <a:ea typeface="Verdana" panose="020B0604030504040204" pitchFamily="34" charset="0"/>
                <a:cs typeface="Arial" panose="020B0604020202020204" pitchFamily="34" charset="0"/>
              </a:rPr>
              <a:t>Health and Social Services Integration – Social 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990846"/>
            <a:ext cx="11089232" cy="4678513"/>
          </a:xfrm>
        </p:spPr>
        <p:txBody>
          <a:bodyPr>
            <a:noAutofit/>
          </a:bodyPr>
          <a:lstStyle/>
          <a:p>
            <a:r>
              <a:rPr lang="en-CA" sz="2400" dirty="0"/>
              <a:t>CARES in Fraser Health Authority; an example</a:t>
            </a:r>
          </a:p>
          <a:p>
            <a:pPr lvl="1"/>
            <a:r>
              <a:rPr lang="en-CA" sz="2400" dirty="0"/>
              <a:t>Integration of Health care ( GPs, GENs, HH CHN, SWs) </a:t>
            </a:r>
            <a:r>
              <a:rPr lang="en-CA" sz="2400"/>
              <a:t>and social </a:t>
            </a:r>
            <a:r>
              <a:rPr lang="en-CA" sz="2400" dirty="0"/>
              <a:t>services sector</a:t>
            </a:r>
          </a:p>
          <a:p>
            <a:pPr lvl="1"/>
            <a:r>
              <a:rPr lang="en-CA" sz="2400" dirty="0"/>
              <a:t>Project to identify and prevent frailty to promote healthy aging and self management (independence)</a:t>
            </a:r>
          </a:p>
          <a:p>
            <a:pPr lvl="1"/>
            <a:r>
              <a:rPr lang="en-CA" sz="2400" dirty="0"/>
              <a:t>Creation of a point of contact for GPs/NPs</a:t>
            </a:r>
          </a:p>
          <a:p>
            <a:pPr marL="914400" lvl="2" indent="0">
              <a:buNone/>
            </a:pPr>
            <a:r>
              <a:rPr lang="en-CA" b="1" dirty="0"/>
              <a:t>Seniors Community Connector</a:t>
            </a:r>
          </a:p>
          <a:p>
            <a:pPr lvl="2"/>
            <a:r>
              <a:rPr lang="en-CA" b="1" dirty="0"/>
              <a:t>Social Prescription program</a:t>
            </a:r>
          </a:p>
          <a:p>
            <a:pPr lvl="2"/>
            <a:r>
              <a:rPr lang="en-CA" dirty="0"/>
              <a:t>Work with local CBSS, hospital and community foundation to develop social capital and social cohesion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0650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Simple Idea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528808-19DB-41B5-AF24-FEFB7897C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64" y="1358537"/>
            <a:ext cx="8303472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476" y="1165"/>
            <a:ext cx="8229600" cy="775988"/>
          </a:xfrm>
        </p:spPr>
        <p:txBody>
          <a:bodyPr/>
          <a:lstStyle/>
          <a:p>
            <a:r>
              <a:rPr lang="en-CA" dirty="0"/>
              <a:t>Kent Street Activity Centre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28380"/>
          <a:stretch/>
        </p:blipFill>
        <p:spPr>
          <a:xfrm>
            <a:off x="5120404" y="1340768"/>
            <a:ext cx="2160240" cy="25709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-7740" r="10571" b="7740"/>
          <a:stretch/>
        </p:blipFill>
        <p:spPr>
          <a:xfrm>
            <a:off x="5188377" y="3964067"/>
            <a:ext cx="3024336" cy="27909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/>
          <a:stretch/>
        </p:blipFill>
        <p:spPr>
          <a:xfrm>
            <a:off x="7375925" y="2060848"/>
            <a:ext cx="3246652" cy="2699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51060" y="2037237"/>
            <a:ext cx="4426514" cy="3321611"/>
          </a:xfrm>
          <a:prstGeom prst="rect">
            <a:avLst/>
          </a:prstGeom>
        </p:spPr>
      </p:pic>
      <p:pic>
        <p:nvPicPr>
          <p:cNvPr id="7" name="Content Placeholder 3" descr="01 DAL FullMark-Bl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88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93" y="20425"/>
            <a:ext cx="8229600" cy="720080"/>
          </a:xfrm>
        </p:spPr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/>
              <a:t>CARES Collaboration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916833"/>
            <a:ext cx="4680520" cy="4525963"/>
          </a:xfrm>
        </p:spPr>
        <p:txBody>
          <a:bodyPr>
            <a:normAutofit fontScale="55000" lnSpcReduction="20000"/>
          </a:bodyPr>
          <a:lstStyle/>
          <a:p>
            <a:r>
              <a:rPr lang="en-CA" sz="3800" dirty="0"/>
              <a:t>Information for GPs</a:t>
            </a:r>
          </a:p>
          <a:p>
            <a:pPr lvl="1"/>
            <a:r>
              <a:rPr lang="en-CA" sz="3600" dirty="0"/>
              <a:t>Billing information</a:t>
            </a:r>
          </a:p>
          <a:p>
            <a:pPr lvl="1"/>
            <a:r>
              <a:rPr lang="en-CA" sz="3600" dirty="0"/>
              <a:t>Education on frailty video by          Dr. Ken Rockwood</a:t>
            </a:r>
          </a:p>
          <a:p>
            <a:pPr marL="457200" lvl="1" indent="0">
              <a:buNone/>
            </a:pPr>
            <a:endParaRPr lang="en-CA" sz="3600" dirty="0"/>
          </a:p>
          <a:p>
            <a:pPr lvl="0"/>
            <a:r>
              <a:rPr lang="en-CA" sz="3800" dirty="0"/>
              <a:t>CIHR Research</a:t>
            </a:r>
          </a:p>
          <a:p>
            <a:pPr lvl="0"/>
            <a:endParaRPr lang="en-CA" sz="2600" dirty="0"/>
          </a:p>
          <a:p>
            <a:r>
              <a:rPr lang="en-CA" sz="3800" dirty="0"/>
              <a:t>BC Alignment with Primary Care Network and TBC ,BC Guidelines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3800" dirty="0"/>
              <a:t>United Way and CBSS – social prescribing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3800" dirty="0"/>
              <a:t>PSP office support for QI senior care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200" r="17096"/>
          <a:stretch/>
        </p:blipFill>
        <p:spPr>
          <a:xfrm>
            <a:off x="7032104" y="1772816"/>
            <a:ext cx="3096344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6658" y="529881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Dr. Ken Rockwood</a:t>
            </a:r>
            <a:endParaRPr kumimoji="0" lang="en-CA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Content Placeholder 3" descr="01 DAL FullMark-B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41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863657"/>
          </a:xfrm>
        </p:spPr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330" y="184482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CARES model brings education to primary care providers to identify and assess frailty, </a:t>
            </a:r>
            <a:r>
              <a:rPr lang="en-CA" b="1" dirty="0"/>
              <a:t>share toolkit</a:t>
            </a:r>
          </a:p>
          <a:p>
            <a:pPr marL="0" indent="0">
              <a:buNone/>
            </a:pPr>
            <a:endParaRPr lang="en-CA" sz="1200" dirty="0"/>
          </a:p>
          <a:p>
            <a:r>
              <a:rPr lang="en-CA" dirty="0" err="1"/>
              <a:t>eFI</a:t>
            </a:r>
            <a:r>
              <a:rPr lang="en-CA" dirty="0"/>
              <a:t> generated by </a:t>
            </a:r>
            <a:r>
              <a:rPr lang="en-CA" dirty="0" err="1"/>
              <a:t>eCGA</a:t>
            </a:r>
            <a:r>
              <a:rPr lang="en-CA" dirty="0"/>
              <a:t> leads to a multidisciplinary care plan. </a:t>
            </a:r>
            <a:r>
              <a:rPr lang="en-CA" b="1" dirty="0"/>
              <a:t>For EMRs and Stand Alone </a:t>
            </a:r>
            <a:r>
              <a:rPr lang="en-CA" b="1" dirty="0" err="1"/>
              <a:t>eCGA</a:t>
            </a:r>
            <a:endParaRPr lang="en-CA" b="1" dirty="0"/>
          </a:p>
          <a:p>
            <a:pPr marL="0" indent="0">
              <a:buNone/>
            </a:pPr>
            <a:endParaRPr lang="en-CA" sz="1300" dirty="0"/>
          </a:p>
          <a:p>
            <a:r>
              <a:rPr lang="en-CA" dirty="0"/>
              <a:t>Wellness plan and referral to community coach leads to </a:t>
            </a:r>
            <a:r>
              <a:rPr lang="en-CA" b="1" dirty="0"/>
              <a:t>social prescribing </a:t>
            </a:r>
            <a:r>
              <a:rPr lang="en-CA" dirty="0"/>
              <a:t>through </a:t>
            </a:r>
            <a:r>
              <a:rPr lang="en-CA" b="1" dirty="0"/>
              <a:t>one intake process </a:t>
            </a:r>
            <a:r>
              <a:rPr lang="en-CA" dirty="0"/>
              <a:t>by Community seniors connector. </a:t>
            </a:r>
            <a:endParaRPr lang="en-CA" b="1" dirty="0"/>
          </a:p>
          <a:p>
            <a:pPr marL="0" indent="0">
              <a:buNone/>
            </a:pPr>
            <a:endParaRPr lang="en-CA" sz="1300" dirty="0"/>
          </a:p>
          <a:p>
            <a:r>
              <a:rPr lang="en-CA" dirty="0"/>
              <a:t>Measuring </a:t>
            </a:r>
            <a:r>
              <a:rPr lang="en-CA" dirty="0" err="1"/>
              <a:t>eFI</a:t>
            </a:r>
            <a:r>
              <a:rPr lang="en-CA" dirty="0"/>
              <a:t> pre and post wellness intervention and ongoing care planning by primary care provider.</a:t>
            </a:r>
          </a:p>
          <a:p>
            <a:pPr marL="0" indent="0">
              <a:buNone/>
            </a:pPr>
            <a:endParaRPr lang="en-CA" sz="1400" dirty="0"/>
          </a:p>
          <a:p>
            <a:r>
              <a:rPr lang="en-CA" b="1" dirty="0"/>
              <a:t>Evaluation </a:t>
            </a:r>
            <a:r>
              <a:rPr lang="en-CA" dirty="0"/>
              <a:t>ongoing to measure health outcomes, health utilization and </a:t>
            </a:r>
            <a:r>
              <a:rPr lang="en-CA" dirty="0" err="1"/>
              <a:t>QoL</a:t>
            </a:r>
            <a:r>
              <a:rPr lang="en-CA" dirty="0"/>
              <a:t> measures.</a:t>
            </a:r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03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  <a:hlinkClick r:id="rId2"/>
              </a:rPr>
              <a:t>Grace.park@fraserhealth.ca</a:t>
            </a:r>
            <a:r>
              <a:rPr lang="en-CA" dirty="0"/>
              <a:t>  </a:t>
            </a:r>
          </a:p>
          <a:p>
            <a:pPr lvl="1"/>
            <a:r>
              <a:rPr lang="en-CA" dirty="0"/>
              <a:t>Physician lead for CARES at FH</a:t>
            </a:r>
          </a:p>
          <a:p>
            <a:r>
              <a:rPr lang="en-CA" dirty="0">
                <a:solidFill>
                  <a:schemeClr val="tx1"/>
                </a:solidFill>
                <a:hlinkClick r:id="rId3"/>
              </a:rPr>
              <a:t>BobbiS@uwlm.ca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Social prescribing </a:t>
            </a:r>
            <a:r>
              <a:rPr lang="en-CA">
                <a:solidFill>
                  <a:schemeClr val="tx1"/>
                </a:solidFill>
              </a:rPr>
              <a:t>in BC; United Way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/>
              <a:t>FH and CARES </a:t>
            </a:r>
          </a:p>
          <a:p>
            <a:pPr lvl="1"/>
            <a:r>
              <a:rPr lang="en-CA" dirty="0"/>
              <a:t>helpful background info on CARES</a:t>
            </a:r>
          </a:p>
          <a:p>
            <a:r>
              <a:rPr lang="en-CA" u="sng" dirty="0"/>
              <a:t>Acutefrailtynetwork.org.uk  </a:t>
            </a:r>
          </a:p>
          <a:p>
            <a:pPr lvl="1"/>
            <a:r>
              <a:rPr lang="en-CA" dirty="0"/>
              <a:t>Information on clinical frailty scale use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47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557A2AC-A20E-4DFC-9917-247A341B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0"/>
            <a:ext cx="6552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145" y="184727"/>
            <a:ext cx="23737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CGA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9232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Life Expectancy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14" y="1504709"/>
            <a:ext cx="11786886" cy="51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23799"/>
            <a:ext cx="6300192" cy="982541"/>
          </a:xfrm>
        </p:spPr>
        <p:txBody>
          <a:bodyPr/>
          <a:lstStyle/>
          <a:p>
            <a:r>
              <a:rPr lang="en-CA" dirty="0"/>
              <a:t>Addressing Frailty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729161"/>
            <a:ext cx="8229600" cy="4525963"/>
          </a:xfrm>
        </p:spPr>
        <p:txBody>
          <a:bodyPr/>
          <a:lstStyle/>
          <a:p>
            <a:r>
              <a:rPr lang="en-CA" dirty="0"/>
              <a:t>‘At risk/ pre-frail’ seniors living in communities</a:t>
            </a:r>
          </a:p>
          <a:p>
            <a:r>
              <a:rPr lang="en-CA" dirty="0"/>
              <a:t>Increased susceptibility to disability and poor health outcomes</a:t>
            </a:r>
          </a:p>
          <a:p>
            <a:r>
              <a:rPr lang="en-CA" dirty="0"/>
              <a:t>Pre-frail and early-frail seniors are becoming frail </a:t>
            </a:r>
            <a:r>
              <a:rPr lang="en-CA" b="1" dirty="0"/>
              <a:t>unnecessarily</a:t>
            </a:r>
          </a:p>
          <a:p>
            <a:r>
              <a:rPr lang="en-CA" dirty="0"/>
              <a:t>Primary care team is best positioned to assess for emerging frailty and manage it in community</a:t>
            </a:r>
          </a:p>
          <a:p>
            <a:endParaRPr lang="en-CA" dirty="0"/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8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8265"/>
            <a:ext cx="9144000" cy="71933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CA" sz="3000" dirty="0">
                <a:solidFill>
                  <a:srgbClr val="000066"/>
                </a:solidFill>
              </a:rPr>
              <a:t>Frailty – the noun: unmeasured heterogeneity</a:t>
            </a:r>
          </a:p>
        </p:txBody>
      </p:sp>
      <p:pic>
        <p:nvPicPr>
          <p:cNvPr id="7" name="Content Placeholder 6" descr="morality-rate-60-1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5006" y="812336"/>
            <a:ext cx="8708607" cy="463288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09359" y="5503525"/>
            <a:ext cx="6973283" cy="599771"/>
          </a:xfrm>
        </p:spPr>
        <p:txBody>
          <a:bodyPr/>
          <a:lstStyle/>
          <a:p>
            <a:pPr algn="ctr"/>
            <a:r>
              <a:rPr lang="en-CA" sz="1200" dirty="0" err="1">
                <a:solidFill>
                  <a:srgbClr val="000066"/>
                </a:solidFill>
              </a:rPr>
              <a:t>Vaupel</a:t>
            </a:r>
            <a:r>
              <a:rPr lang="en-CA" sz="1200" dirty="0">
                <a:solidFill>
                  <a:srgbClr val="000066"/>
                </a:solidFill>
              </a:rPr>
              <a:t> J, Manton K, </a:t>
            </a:r>
            <a:r>
              <a:rPr lang="en-CA" sz="1200" dirty="0" err="1">
                <a:solidFill>
                  <a:srgbClr val="000066"/>
                </a:solidFill>
              </a:rPr>
              <a:t>Stollard</a:t>
            </a:r>
            <a:r>
              <a:rPr lang="en-CA" sz="1200" dirty="0">
                <a:solidFill>
                  <a:srgbClr val="000066"/>
                </a:solidFill>
              </a:rPr>
              <a:t> E. The impact of heterogeneity in individual frailty on the dynamics of mortality. </a:t>
            </a:r>
            <a:r>
              <a:rPr lang="en-CA" sz="1200" i="1" dirty="0">
                <a:solidFill>
                  <a:srgbClr val="000066"/>
                </a:solidFill>
              </a:rPr>
              <a:t>Demography</a:t>
            </a:r>
            <a:r>
              <a:rPr lang="en-CA" sz="1200" dirty="0">
                <a:solidFill>
                  <a:srgbClr val="000066"/>
                </a:solidFill>
              </a:rPr>
              <a:t> 1979; 16:439-54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D6E0F-FDF1-4900-9E20-DC44799AF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1556793"/>
            <a:ext cx="1368152" cy="24312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 descr="C:\Users\domkjr\Pictures\ed-whitlock-toronto-marathon.JPG">
            <a:extLst>
              <a:ext uri="{FF2B5EF4-FFF2-40B4-BE49-F238E27FC236}">
                <a16:creationId xmlns:a16="http://schemas.microsoft.com/office/drawing/2014/main" id="{C3154754-1DD4-4416-BD15-2EAF3E19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94" y="2312526"/>
            <a:ext cx="2232248" cy="16755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9C486-092C-461B-A392-FCFC47BA5501}"/>
              </a:ext>
            </a:extLst>
          </p:cNvPr>
          <p:cNvSpPr txBox="1"/>
          <p:nvPr/>
        </p:nvSpPr>
        <p:spPr>
          <a:xfrm>
            <a:off x="1524001" y="6121164"/>
            <a:ext cx="9144000" cy="692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lIns="30198" tIns="15099" rIns="30198" bIns="150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Frail – the adjective: “Is this person frail and how can we tell?”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J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2016;32:1046-50.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frailty must reduce the unmeasured heterogeneity of age.</a:t>
            </a:r>
          </a:p>
        </p:txBody>
      </p:sp>
    </p:spTree>
    <p:extLst>
      <p:ext uri="{BB962C8B-B14F-4D97-AF65-F5344CB8AC3E}">
        <p14:creationId xmlns:p14="http://schemas.microsoft.com/office/powerpoint/2010/main" val="28786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83" y="144379"/>
            <a:ext cx="6636990" cy="1588679"/>
          </a:xfrm>
        </p:spPr>
        <p:txBody>
          <a:bodyPr/>
          <a:lstStyle/>
          <a:p>
            <a:r>
              <a:rPr lang="en-CA" dirty="0"/>
              <a:t>Early Identification of Frailty at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29" y="2169642"/>
            <a:ext cx="8229600" cy="3653643"/>
          </a:xfrm>
        </p:spPr>
        <p:txBody>
          <a:bodyPr/>
          <a:lstStyle/>
          <a:p>
            <a:r>
              <a:rPr lang="en-CA" sz="2400" dirty="0"/>
              <a:t>Identify frailty early – GP/NP assessments</a:t>
            </a:r>
          </a:p>
          <a:p>
            <a:r>
              <a:rPr lang="en-CA" sz="2400" dirty="0"/>
              <a:t>4.5% increase in deficits per year- doubles in 15 years</a:t>
            </a:r>
          </a:p>
          <a:p>
            <a:r>
              <a:rPr lang="en-CA" sz="2400" dirty="0"/>
              <a:t>75 – 90 years old – last doubling time (2021 – baby boomers hit 75 </a:t>
            </a:r>
            <a:r>
              <a:rPr lang="en-CA" sz="2400" dirty="0" err="1"/>
              <a:t>y.o</a:t>
            </a:r>
            <a:r>
              <a:rPr lang="en-CA" sz="2400" dirty="0"/>
              <a:t>.)</a:t>
            </a:r>
          </a:p>
          <a:p>
            <a:r>
              <a:rPr lang="en-CA" sz="2400" dirty="0"/>
              <a:t>Opportunity for intervention before frailty too advanced</a:t>
            </a:r>
          </a:p>
          <a:p>
            <a:pPr lvl="1"/>
            <a:r>
              <a:rPr lang="en-CA" sz="2000" dirty="0"/>
              <a:t>60 – 75 years old – doubling time  - to intervene</a:t>
            </a:r>
          </a:p>
          <a:p>
            <a:r>
              <a:rPr lang="en-CA" sz="2400" dirty="0"/>
              <a:t>Reverse components of frailty with evidence based assessments – identify health deficits; comprehensive assessment</a:t>
            </a:r>
          </a:p>
          <a:p>
            <a:r>
              <a:rPr lang="en-CA" sz="2400" dirty="0"/>
              <a:t>Develop a care plan addressing health deficits and connecting with health protective interventions</a:t>
            </a:r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72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3942-B432-499A-83B7-508226E9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-19050"/>
            <a:ext cx="8229600" cy="648072"/>
          </a:xfrm>
        </p:spPr>
        <p:txBody>
          <a:bodyPr/>
          <a:lstStyle/>
          <a:p>
            <a:r>
              <a:rPr lang="en-CA" dirty="0"/>
              <a:t>Frailty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EEC5-A2CB-4E43-9897-7FA98986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37" y="1844825"/>
            <a:ext cx="8229600" cy="4525963"/>
          </a:xfrm>
        </p:spPr>
        <p:txBody>
          <a:bodyPr/>
          <a:lstStyle/>
          <a:p>
            <a:r>
              <a:rPr lang="en-CA" sz="2400" dirty="0"/>
              <a:t>FI is the Ratio of Number of Deficits present / Total Possible Deficits looked at.</a:t>
            </a:r>
          </a:p>
          <a:p>
            <a:r>
              <a:rPr lang="en-CA" sz="2400" dirty="0"/>
              <a:t>Expressed as a 0 (lowest) to 1 (highest level of frailty) score.</a:t>
            </a:r>
          </a:p>
          <a:p>
            <a:r>
              <a:rPr lang="en-CA" sz="2400" dirty="0"/>
              <a:t>No universally agreed upon scoring.</a:t>
            </a:r>
          </a:p>
          <a:p>
            <a:r>
              <a:rPr lang="en-CA" sz="2400" dirty="0"/>
              <a:t>Generally: 	0 – 0.08 = Non-frail</a:t>
            </a:r>
          </a:p>
          <a:p>
            <a:pPr marL="393192" lvl="1" indent="0">
              <a:buNone/>
            </a:pPr>
            <a:r>
              <a:rPr lang="en-CA" sz="2400" dirty="0"/>
              <a:t>		0.09 – 0.24 = Pre-frail</a:t>
            </a:r>
          </a:p>
          <a:p>
            <a:pPr marL="393192" lvl="1" indent="0">
              <a:buNone/>
            </a:pPr>
            <a:r>
              <a:rPr lang="en-CA" sz="2400" dirty="0"/>
              <a:t>		0.25 or higher = Frail</a:t>
            </a:r>
          </a:p>
          <a:p>
            <a:r>
              <a:rPr lang="en-CA" sz="2400" dirty="0"/>
              <a:t>Those with FI of &gt; 0.5 have near 100% mortality at 20 months (useful for end of life discussions).</a:t>
            </a:r>
          </a:p>
          <a:p>
            <a:r>
              <a:rPr lang="en-CA" sz="2400" dirty="0"/>
              <a:t>FI &gt;0.7 usually not compatible with living.</a:t>
            </a:r>
          </a:p>
          <a:p>
            <a:endParaRPr lang="en-CA" dirty="0"/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22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6466694" cy="864096"/>
          </a:xfrm>
        </p:spPr>
        <p:txBody>
          <a:bodyPr>
            <a:normAutofit fontScale="90000"/>
          </a:bodyPr>
          <a:lstStyle/>
          <a:p>
            <a:r>
              <a:rPr lang="en-CA" sz="2900" dirty="0"/>
              <a:t>Proactively Delaying Frailty in At-risk Seniors</a:t>
            </a:r>
            <a:br>
              <a:rPr lang="en-CA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916832"/>
            <a:ext cx="8017086" cy="3701088"/>
          </a:xfrm>
        </p:spPr>
        <p:txBody>
          <a:bodyPr>
            <a:noAutofit/>
          </a:bodyPr>
          <a:lstStyle/>
          <a:p>
            <a:pPr marL="8212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200" b="1" dirty="0"/>
              <a:t>CARES</a:t>
            </a:r>
            <a:r>
              <a:rPr lang="en-CA" sz="2200" dirty="0"/>
              <a:t>:</a:t>
            </a:r>
            <a:r>
              <a:rPr lang="en-CA" sz="2200" b="1" dirty="0">
                <a:solidFill>
                  <a:schemeClr val="accent5"/>
                </a:solidFill>
              </a:rPr>
              <a:t> </a:t>
            </a:r>
          </a:p>
          <a:p>
            <a:pPr marL="8212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200" b="1" dirty="0">
                <a:solidFill>
                  <a:srgbClr val="00B050"/>
                </a:solidFill>
              </a:rPr>
              <a:t>Community Actions &amp; Resources Empowering Seniors</a:t>
            </a:r>
            <a:endParaRPr lang="en-CA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200" dirty="0"/>
              <a:t>Is a targeted initiative which partners primary care physicians with at-risk seniors and Community Based Seniors 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200" dirty="0"/>
              <a:t>Uses the Comprehensive Geriatric Assessment (CGA) and the Frailty Index (FI) as a measure of the senior’s progress toward or away from frailty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200" dirty="0"/>
              <a:t>Embeds CGA-FI into the physician’s EMR for point of service calculation of the FI</a:t>
            </a:r>
          </a:p>
          <a:p>
            <a:pPr marL="187084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17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1700" dirty="0"/>
          </a:p>
        </p:txBody>
      </p:sp>
      <p:pic>
        <p:nvPicPr>
          <p:cNvPr id="4" name="Content Placeholder 3" descr="01 DAL FullMark-B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5738" y="6094842"/>
            <a:ext cx="1463986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7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05" y="188495"/>
            <a:ext cx="7416800" cy="1295400"/>
          </a:xfrm>
        </p:spPr>
        <p:txBody>
          <a:bodyPr/>
          <a:lstStyle/>
          <a:p>
            <a:r>
              <a:rPr lang="en-CA" dirty="0"/>
              <a:t>CARES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37" y="2173705"/>
            <a:ext cx="10363200" cy="441960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Comprehensive geriatric assessment (</a:t>
            </a:r>
            <a:r>
              <a:rPr lang="en-CA" dirty="0" err="1"/>
              <a:t>eCGA</a:t>
            </a:r>
            <a:r>
              <a:rPr lang="en-CA" dirty="0"/>
              <a:t>, </a:t>
            </a:r>
            <a:r>
              <a:rPr lang="en-CA" dirty="0" err="1"/>
              <a:t>eFI</a:t>
            </a:r>
            <a:r>
              <a:rPr lang="en-CA" dirty="0"/>
              <a:t>)</a:t>
            </a:r>
          </a:p>
          <a:p>
            <a:r>
              <a:rPr lang="en-CA" dirty="0"/>
              <a:t>Done in EMR – self populates with patient information in</a:t>
            </a:r>
          </a:p>
          <a:p>
            <a:r>
              <a:rPr lang="en-CA" dirty="0"/>
              <a:t>Yearly with complex care planning </a:t>
            </a:r>
          </a:p>
          <a:p>
            <a:r>
              <a:rPr lang="en-CA" dirty="0"/>
              <a:t>CIHR research opportunity with LPN support (0,6mo, 12, 18)</a:t>
            </a:r>
          </a:p>
          <a:p>
            <a:pPr lvl="1"/>
            <a:r>
              <a:rPr lang="en-CA" dirty="0" err="1"/>
              <a:t>Intrahealth</a:t>
            </a:r>
            <a:r>
              <a:rPr lang="en-CA" dirty="0"/>
              <a:t> Profile</a:t>
            </a:r>
          </a:p>
          <a:p>
            <a:pPr lvl="1"/>
            <a:r>
              <a:rPr lang="en-CA" dirty="0"/>
              <a:t>Oscar (coming in April 2021)</a:t>
            </a:r>
          </a:p>
          <a:p>
            <a:pPr lvl="1"/>
            <a:r>
              <a:rPr lang="en-CA" dirty="0"/>
              <a:t>Telus Med Access</a:t>
            </a:r>
          </a:p>
          <a:p>
            <a:pPr lvl="1"/>
            <a:r>
              <a:rPr lang="en-CA" dirty="0"/>
              <a:t>Telus Wolf</a:t>
            </a:r>
          </a:p>
          <a:p>
            <a:pPr lvl="1"/>
            <a:r>
              <a:rPr lang="en-CA" dirty="0"/>
              <a:t>Stand alone</a:t>
            </a:r>
          </a:p>
          <a:p>
            <a:pPr lvl="1"/>
            <a:r>
              <a:rPr lang="en-CA" dirty="0"/>
              <a:t>Web Based (coming end of 2021)</a:t>
            </a:r>
          </a:p>
        </p:txBody>
      </p:sp>
    </p:spTree>
    <p:extLst>
      <p:ext uri="{BB962C8B-B14F-4D97-AF65-F5344CB8AC3E}">
        <p14:creationId xmlns:p14="http://schemas.microsoft.com/office/powerpoint/2010/main" val="26776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03" y="243428"/>
            <a:ext cx="7920880" cy="593752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/>
              <a:t>Frailty Guide</a:t>
            </a:r>
            <a:endParaRPr lang="en-CA" dirty="0">
              <a:solidFill>
                <a:srgbClr val="00529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633" y="6093296"/>
            <a:ext cx="200088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1" y="969023"/>
            <a:ext cx="8647867" cy="5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blue sidebar - vari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1652</Words>
  <Application>Microsoft Office PowerPoint</Application>
  <PresentationFormat>Widescreen</PresentationFormat>
  <Paragraphs>207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</vt:lpstr>
      <vt:lpstr>Wingdings</vt:lpstr>
      <vt:lpstr>Office Theme</vt:lpstr>
      <vt:lpstr>Orange blue sidebar - variation</vt:lpstr>
      <vt:lpstr>CARES and Frailty in Primary Careg  Coordinating Complex Care Initiative “Frailty Management in Primary Care, the CARES Model”  February 16, 2021   </vt:lpstr>
      <vt:lpstr>Canadian Life Expectancy</vt:lpstr>
      <vt:lpstr>Addressing Frailty in Primary Care</vt:lpstr>
      <vt:lpstr>Frailty – the noun: unmeasured heterogeneity</vt:lpstr>
      <vt:lpstr>Early Identification of Frailty at Primary Care</vt:lpstr>
      <vt:lpstr>Frailty Index</vt:lpstr>
      <vt:lpstr>Proactively Delaying Frailty in At-risk Seniors </vt:lpstr>
      <vt:lpstr>CARES intervention</vt:lpstr>
      <vt:lpstr>Frailty Guide</vt:lpstr>
      <vt:lpstr>Frailty Assessment Tools</vt:lpstr>
      <vt:lpstr>Approach to Care Plan Development</vt:lpstr>
      <vt:lpstr>Social Prescribing</vt:lpstr>
      <vt:lpstr>Health and Social Services Integration – Social Prescribing</vt:lpstr>
      <vt:lpstr>A Simple Idea</vt:lpstr>
      <vt:lpstr>Kent Street Activity Centre</vt:lpstr>
      <vt:lpstr>The CARES Collaboration</vt:lpstr>
      <vt:lpstr>Summary</vt:lpstr>
      <vt:lpstr>Contact information</vt:lpstr>
      <vt:lpstr>PowerPoint Presentation</vt:lpstr>
    </vt:vector>
  </TitlesOfParts>
  <Company>BC Clinical and Support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CARES and Social Prescribing Shared Care Presentation</dc:title>
  <dc:creator>Park, Grace Dr. [FH]</dc:creator>
  <cp:lastModifiedBy>Katie Purych</cp:lastModifiedBy>
  <cp:revision>18</cp:revision>
  <dcterms:created xsi:type="dcterms:W3CDTF">2021-02-01T19:00:24Z</dcterms:created>
  <dcterms:modified xsi:type="dcterms:W3CDTF">2021-02-17T17:16:49Z</dcterms:modified>
</cp:coreProperties>
</file>